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굴복시켰습니다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가드와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마을들을</a:t>
            </a:r>
            <a:r>
              <a:rPr dirty="0"/>
              <a:t> </a:t>
            </a:r>
            <a:r>
              <a:rPr dirty="0" err="1"/>
              <a:t>블레셋에게서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course of time, David defeated the Philistines and subdued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took Gath and its surrounding villages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control of the Philistines.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하도람을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축하</a:t>
            </a:r>
            <a:r>
              <a:rPr dirty="0"/>
              <a:t> </a:t>
            </a:r>
            <a:r>
              <a:rPr dirty="0" err="1"/>
              <a:t>인사를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도우와</a:t>
            </a:r>
            <a:r>
              <a:rPr dirty="0"/>
              <a:t> </a:t>
            </a:r>
            <a:r>
              <a:rPr dirty="0" err="1"/>
              <a:t>싸운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하닷에셀과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이긴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축하했습니다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하도람은</a:t>
            </a:r>
            <a:r>
              <a:rPr dirty="0"/>
              <a:t> 금, 은,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9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his son </a:t>
            </a:r>
            <a:r>
              <a:rPr dirty="0" err="1"/>
              <a:t>Hadoram</a:t>
            </a:r>
            <a:r>
              <a:rPr dirty="0"/>
              <a:t> to King David to greet him</a:t>
            </a:r>
            <a:r>
              <a:rPr lang="en-US" dirty="0"/>
              <a:t> </a:t>
            </a:r>
            <a:r>
              <a:rPr dirty="0"/>
              <a:t>and congratulate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victory in battle over </a:t>
            </a:r>
            <a:r>
              <a:rPr dirty="0" err="1"/>
              <a:t>Hadadezer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who had been at war with </a:t>
            </a:r>
            <a:r>
              <a:rPr dirty="0" err="1"/>
              <a:t>Tou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Hadoram</a:t>
            </a:r>
            <a:r>
              <a:rPr dirty="0"/>
              <a:t> brought all kinds of articles of gold and silver and bronze.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이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에돔과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,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아말렉</a:t>
            </a:r>
            <a:r>
              <a:rPr dirty="0"/>
              <a:t> 등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나라들에서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4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David dedicated these articles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had done with the silver and gold he had taken from all these nations: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Edom and Moab, the Ammonites and the Philistines, and Amalek.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19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스루야의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소금</a:t>
            </a:r>
            <a:r>
              <a:rPr dirty="0"/>
              <a:t> </a:t>
            </a:r>
            <a:r>
              <a:rPr dirty="0" err="1"/>
              <a:t>골짜기에서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1만 8,000명을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3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Abishai son of </a:t>
            </a:r>
            <a:r>
              <a:rPr dirty="0" err="1"/>
              <a:t>Zeruiah</a:t>
            </a:r>
            <a:r>
              <a:rPr dirty="0"/>
              <a:t> struck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eighteen thousand Edomites</a:t>
            </a:r>
            <a:r>
              <a:rPr lang="en-US" dirty="0"/>
              <a:t> </a:t>
            </a:r>
            <a:r>
              <a:rPr dirty="0"/>
              <a:t>in the Valley of Salt.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두었고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굴복했습니다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곳마다</a:t>
            </a:r>
            <a:r>
              <a:rPr dirty="0"/>
              <a:t> </a:t>
            </a:r>
            <a:r>
              <a:rPr dirty="0" err="1"/>
              <a:t>승리하게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7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garrisons in Edom, and all the Edomites became subject to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gave David victory everywhere he went.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공평하고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6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reigned over all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doing what was just and right for all his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군사는</a:t>
            </a:r>
            <a:r>
              <a:rPr dirty="0"/>
              <a:t> </a:t>
            </a:r>
            <a:r>
              <a:rPr dirty="0" err="1"/>
              <a:t>스루야의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지휘했고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아힐룻의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기록하는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2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son of </a:t>
            </a:r>
            <a:r>
              <a:rPr dirty="0" err="1"/>
              <a:t>Zeruiah</a:t>
            </a:r>
            <a:r>
              <a:rPr dirty="0"/>
              <a:t> was over the army;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Jehoshaphat son of </a:t>
            </a:r>
            <a:r>
              <a:rPr dirty="0" err="1"/>
              <a:t>Ahilud</a:t>
            </a:r>
            <a:r>
              <a:rPr dirty="0"/>
              <a:t> was recorder;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아히둡의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사독과</a:t>
            </a:r>
            <a:r>
              <a:rPr dirty="0"/>
              <a:t> </a:t>
            </a:r>
            <a:r>
              <a:rPr dirty="0" err="1"/>
              <a:t>아비아달의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아비멜렉은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됐으며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사워사는</a:t>
            </a:r>
            <a:r>
              <a:rPr dirty="0"/>
              <a:t> </a:t>
            </a:r>
            <a:r>
              <a:rPr dirty="0" err="1"/>
              <a:t>서기관이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Zadok son of </a:t>
            </a:r>
            <a:r>
              <a:rPr dirty="0" err="1"/>
              <a:t>Ahitub</a:t>
            </a:r>
            <a:r>
              <a:rPr dirty="0"/>
              <a:t> and Ahimelech son of </a:t>
            </a:r>
            <a:r>
              <a:rPr dirty="0" err="1"/>
              <a:t>Abiathar</a:t>
            </a:r>
            <a:r>
              <a:rPr dirty="0"/>
              <a:t> were priests;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Shavsha</a:t>
            </a:r>
            <a:r>
              <a:rPr dirty="0"/>
              <a:t> was secretary;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브나야는</a:t>
            </a:r>
            <a:r>
              <a:rPr dirty="0"/>
              <a:t> </a:t>
            </a:r>
            <a:r>
              <a:rPr dirty="0" err="1"/>
              <a:t>그렛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블렛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지휘했고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신하가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Benaiah</a:t>
            </a:r>
            <a:r>
              <a:rPr dirty="0"/>
              <a:t> son of Jehoiada was over the </a:t>
            </a:r>
            <a:r>
              <a:rPr dirty="0" err="1"/>
              <a:t>Kerethites</a:t>
            </a:r>
            <a:r>
              <a:rPr dirty="0"/>
              <a:t> and </a:t>
            </a:r>
            <a:r>
              <a:rPr dirty="0" err="1"/>
              <a:t>Pelethites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David's sons were chief officials at the king's side.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또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돼 </a:t>
            </a:r>
            <a:r>
              <a:rPr dirty="0" err="1"/>
              <a:t>조공을</a:t>
            </a:r>
            <a:r>
              <a:rPr dirty="0"/>
              <a:t> </a:t>
            </a:r>
            <a:r>
              <a:rPr dirty="0" err="1"/>
              <a:t>바치게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also defeated the Moabites,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became subject to him and brought tribute.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지배권을</a:t>
            </a:r>
            <a:r>
              <a:rPr dirty="0"/>
              <a:t> </a:t>
            </a:r>
            <a:r>
              <a:rPr dirty="0" err="1"/>
              <a:t>넓히려고</a:t>
            </a:r>
            <a:r>
              <a:rPr dirty="0"/>
              <a:t> </a:t>
            </a:r>
            <a:r>
              <a:rPr dirty="0" err="1"/>
              <a:t>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소바</a:t>
            </a:r>
            <a:r>
              <a:rPr dirty="0"/>
              <a:t> 왕 </a:t>
            </a:r>
            <a:r>
              <a:rPr dirty="0" err="1"/>
              <a:t>하닷에셀과</a:t>
            </a:r>
            <a:r>
              <a:rPr dirty="0"/>
              <a:t> </a:t>
            </a:r>
            <a:r>
              <a:rPr dirty="0" err="1"/>
              <a:t>싸워</a:t>
            </a:r>
            <a:r>
              <a:rPr lang="en-US" dirty="0"/>
              <a:t> </a:t>
            </a:r>
            <a:r>
              <a:rPr dirty="0" err="1"/>
              <a:t>하맛까지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5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David fought </a:t>
            </a:r>
            <a:r>
              <a:rPr dirty="0" err="1"/>
              <a:t>Hadadezer</a:t>
            </a:r>
            <a:r>
              <a:rPr dirty="0"/>
              <a:t> king of </a:t>
            </a:r>
            <a:r>
              <a:rPr dirty="0" err="1"/>
              <a:t>Zobah</a:t>
            </a:r>
            <a:r>
              <a:rPr dirty="0"/>
              <a:t>, as far as Hamath,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went to establish his control along the Euphrates River.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0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1,000대의 </a:t>
            </a:r>
            <a:r>
              <a:rPr dirty="0" err="1"/>
              <a:t>전차와</a:t>
            </a:r>
            <a:r>
              <a:rPr dirty="0"/>
              <a:t> 7,000명의 </a:t>
            </a:r>
            <a:r>
              <a:rPr dirty="0" err="1"/>
              <a:t>기마병과</a:t>
            </a:r>
            <a:r>
              <a:rPr dirty="0"/>
              <a:t> 2만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보병을</a:t>
            </a:r>
            <a:r>
              <a:rPr dirty="0"/>
              <a:t> </a:t>
            </a:r>
            <a:r>
              <a:rPr dirty="0" err="1"/>
              <a:t>빼앗고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전차용</a:t>
            </a:r>
            <a:r>
              <a:rPr dirty="0"/>
              <a:t> 말 100마리만을 </a:t>
            </a:r>
            <a:r>
              <a:rPr dirty="0" err="1"/>
              <a:t>남기고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발의</a:t>
            </a:r>
            <a:r>
              <a:rPr dirty="0"/>
              <a:t> </a:t>
            </a:r>
            <a:r>
              <a:rPr dirty="0" err="1"/>
              <a:t>힘줄을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36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captured a thousand of his chariots,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thousand charioteers</a:t>
            </a:r>
            <a:r>
              <a:rPr lang="en-US" dirty="0"/>
              <a:t> </a:t>
            </a:r>
            <a:r>
              <a:rPr dirty="0"/>
              <a:t>and twenty thousand foot soldiers.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hamstrung all but a hundred of the chariot horses.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다메섹의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소바</a:t>
            </a:r>
            <a:r>
              <a:rPr dirty="0"/>
              <a:t> 왕 </a:t>
            </a:r>
            <a:r>
              <a:rPr dirty="0" err="1"/>
              <a:t>하닷에셀을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오자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2만 2,000명을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9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Arameans of Damascus came to help </a:t>
            </a:r>
            <a:r>
              <a:rPr dirty="0" err="1"/>
              <a:t>Hadadezer</a:t>
            </a:r>
            <a:r>
              <a:rPr dirty="0"/>
              <a:t> king of </a:t>
            </a:r>
            <a:r>
              <a:rPr dirty="0" err="1"/>
              <a:t>Zobah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struck down twenty-two thousand of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다메섹의</a:t>
            </a:r>
            <a:r>
              <a:rPr dirty="0"/>
              <a:t> </a:t>
            </a:r>
            <a:r>
              <a:rPr dirty="0" err="1"/>
              <a:t>아람에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두었고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굴복해</a:t>
            </a:r>
            <a:r>
              <a:rPr dirty="0"/>
              <a:t> </a:t>
            </a:r>
            <a:r>
              <a:rPr dirty="0" err="1"/>
              <a:t>조공을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곳마다</a:t>
            </a:r>
            <a:r>
              <a:rPr dirty="0"/>
              <a:t> </a:t>
            </a:r>
            <a:r>
              <a:rPr dirty="0" err="1"/>
              <a:t>승리하게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garrisons in the Aramean kingdom of Damascus,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Arameans became subject to him and brought tribute.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gave David victory everywhere he went.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하닷에셀의</a:t>
            </a:r>
            <a:r>
              <a:rPr dirty="0"/>
              <a:t>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금방패들을</a:t>
            </a:r>
            <a:r>
              <a:rPr dirty="0"/>
              <a:t> </a:t>
            </a:r>
            <a:r>
              <a:rPr dirty="0" err="1"/>
              <a:t>빼앗아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9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took the gold shields carried by the officers of </a:t>
            </a:r>
            <a:r>
              <a:rPr dirty="0" err="1"/>
              <a:t>Hadadezer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them to Jerusalem.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하닷에셀의</a:t>
            </a:r>
            <a:r>
              <a:rPr dirty="0"/>
              <a:t> </a:t>
            </a:r>
            <a:r>
              <a:rPr dirty="0" err="1"/>
              <a:t>성들인</a:t>
            </a:r>
            <a:r>
              <a:rPr dirty="0"/>
              <a:t> </a:t>
            </a:r>
            <a:r>
              <a:rPr dirty="0" err="1"/>
              <a:t>디브핫과</a:t>
            </a:r>
            <a:r>
              <a:rPr dirty="0"/>
              <a:t> </a:t>
            </a:r>
            <a:r>
              <a:rPr dirty="0" err="1"/>
              <a:t>군에서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가져왔으며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청동바다와</a:t>
            </a:r>
            <a:r>
              <a:rPr dirty="0"/>
              <a:t> </a:t>
            </a:r>
            <a:r>
              <a:rPr dirty="0" err="1"/>
              <a:t>기둥과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청동그릇들을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Tebah</a:t>
            </a:r>
            <a:r>
              <a:rPr dirty="0"/>
              <a:t> and </a:t>
            </a:r>
            <a:r>
              <a:rPr dirty="0" err="1"/>
              <a:t>Cun</a:t>
            </a:r>
            <a:r>
              <a:rPr dirty="0"/>
              <a:t>, towns that belonged to </a:t>
            </a:r>
            <a:r>
              <a:rPr dirty="0" err="1"/>
              <a:t>Hadadezer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took a great quantity of bronze,</a:t>
            </a:r>
            <a:r>
              <a:rPr lang="en-US" dirty="0"/>
              <a:t> </a:t>
            </a:r>
            <a:r>
              <a:rPr dirty="0"/>
              <a:t>which Solomon used to make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bronze Sea, the pillars and various bronze articles.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하맛 왕 도우는 다윗이 소바 왕 하닷에셀의 모든 군사를 무찔렀다는 소식을 듣고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6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Tou</a:t>
            </a:r>
            <a:r>
              <a:rPr dirty="0"/>
              <a:t> king of Hamath heard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David had defeated the entire army of </a:t>
            </a:r>
            <a:r>
              <a:rPr dirty="0" err="1"/>
              <a:t>Hadadezer</a:t>
            </a:r>
            <a:r>
              <a:rPr dirty="0"/>
              <a:t> king of </a:t>
            </a:r>
            <a:r>
              <a:rPr dirty="0" err="1"/>
              <a:t>Zobah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834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2022-09-08T12:45:02Z</dcterms:modified>
</cp:coreProperties>
</file>