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왕 </a:t>
            </a:r>
            <a:r>
              <a:rPr dirty="0" err="1"/>
              <a:t>나하스가</a:t>
            </a:r>
            <a:r>
              <a:rPr dirty="0"/>
              <a:t> </a:t>
            </a:r>
            <a:r>
              <a:rPr dirty="0" err="1"/>
              <a:t>죽고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0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course of time, </a:t>
            </a:r>
            <a:r>
              <a:rPr dirty="0" err="1"/>
              <a:t>Nahash</a:t>
            </a:r>
            <a:r>
              <a:rPr dirty="0"/>
              <a:t> king of the Ammonites died,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son succeeded him as king.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요압은</a:t>
            </a:r>
            <a:r>
              <a:rPr dirty="0"/>
              <a:t> </a:t>
            </a:r>
            <a:r>
              <a:rPr dirty="0" err="1"/>
              <a:t>앞뒤에</a:t>
            </a:r>
            <a:r>
              <a:rPr dirty="0"/>
              <a:t> </a:t>
            </a:r>
            <a:r>
              <a:rPr dirty="0" err="1"/>
              <a:t>적의</a:t>
            </a:r>
            <a:r>
              <a:rPr dirty="0"/>
              <a:t> </a:t>
            </a:r>
            <a:r>
              <a:rPr dirty="0" err="1"/>
              <a:t>진이</a:t>
            </a:r>
            <a:r>
              <a:rPr dirty="0"/>
              <a:t> </a:t>
            </a:r>
            <a:r>
              <a:rPr dirty="0" err="1"/>
              <a:t>쳐져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군사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또 </a:t>
            </a:r>
            <a:r>
              <a:rPr dirty="0" err="1"/>
              <a:t>골라서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상대로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Joab saw that there were battle lines in front of him and behind him;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selected some of the best troops in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deployed them against the Arameans.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군사들은</a:t>
            </a:r>
            <a:r>
              <a:rPr dirty="0"/>
              <a:t> </a:t>
            </a:r>
            <a:r>
              <a:rPr dirty="0" err="1"/>
              <a:t>요압의</a:t>
            </a:r>
            <a:r>
              <a:rPr dirty="0"/>
              <a:t> </a:t>
            </a:r>
            <a:r>
              <a:rPr dirty="0" err="1"/>
              <a:t>동생인</a:t>
            </a:r>
            <a:r>
              <a:rPr dirty="0"/>
              <a:t> </a:t>
            </a:r>
            <a:r>
              <a:rPr dirty="0" err="1"/>
              <a:t>아비새의</a:t>
            </a:r>
            <a:r>
              <a:rPr dirty="0"/>
              <a:t> </a:t>
            </a:r>
            <a:r>
              <a:rPr dirty="0" err="1"/>
              <a:t>지휘</a:t>
            </a:r>
            <a:r>
              <a:rPr dirty="0"/>
              <a:t> </a:t>
            </a:r>
            <a:r>
              <a:rPr dirty="0" err="1"/>
              <a:t>아래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상대로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7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the rest of the men under the command of Abishai his brother,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deployed against the Ammonites.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62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요압이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강하면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도우러</a:t>
            </a:r>
            <a:r>
              <a:rPr dirty="0"/>
              <a:t> </a:t>
            </a:r>
            <a:r>
              <a:rPr dirty="0" err="1"/>
              <a:t>와야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너보다</a:t>
            </a:r>
            <a:r>
              <a:rPr dirty="0"/>
              <a:t> </a:t>
            </a:r>
            <a:r>
              <a:rPr dirty="0" err="1"/>
              <a:t>강하면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도우러</a:t>
            </a:r>
            <a:r>
              <a:rPr dirty="0"/>
              <a:t> </a:t>
            </a:r>
            <a:r>
              <a:rPr dirty="0" err="1"/>
              <a:t>가겠다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16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Joab said, "If the Arameans are too strong for me,</a:t>
            </a:r>
            <a:r>
              <a:rPr lang="en-US" dirty="0"/>
              <a:t> </a:t>
            </a:r>
            <a:r>
              <a:rPr dirty="0"/>
              <a:t>then you are to rescue 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 Ammonites are too strong for you,</a:t>
            </a:r>
            <a:r>
              <a:rPr lang="en-US" dirty="0"/>
              <a:t> </a:t>
            </a:r>
            <a:r>
              <a:rPr dirty="0"/>
              <a:t>then I will rescue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먹어라</a:t>
            </a:r>
            <a:r>
              <a:rPr dirty="0"/>
              <a:t>.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용감하게</a:t>
            </a:r>
            <a:r>
              <a:rPr dirty="0"/>
              <a:t> </a:t>
            </a:r>
            <a:r>
              <a:rPr dirty="0" err="1"/>
              <a:t>싸우자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보시기에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87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strong and let us fight bravely for our people and the cities of our God.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do what is good in his sight."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요압과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싸우기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나가자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아람의</a:t>
            </a:r>
            <a:r>
              <a:rPr dirty="0"/>
              <a:t> </a:t>
            </a:r>
            <a:r>
              <a:rPr dirty="0" err="1"/>
              <a:t>군사들은</a:t>
            </a:r>
            <a:r>
              <a:rPr dirty="0"/>
              <a:t> </a:t>
            </a:r>
            <a:r>
              <a:rPr dirty="0" err="1"/>
              <a:t>도망쳐버렸습니다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3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Joab and the troops with him advanced to fight the Arameans,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fled before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도망치는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본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요압의</a:t>
            </a:r>
            <a:r>
              <a:rPr dirty="0"/>
              <a:t>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아비새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성안으로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요압은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0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Ammonites saw that the Arameans were fleeing,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 fled before his brother Abishai and went inside the city.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Joab went back to Jerusalem.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진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lang="en-US"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강 </a:t>
            </a:r>
            <a:r>
              <a:rPr dirty="0" err="1"/>
              <a:t>건너로</a:t>
            </a:r>
            <a:r>
              <a:rPr dirty="0"/>
              <a:t> </a:t>
            </a:r>
            <a:r>
              <a:rPr dirty="0" err="1"/>
              <a:t>불러냈습니다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하닷에셀</a:t>
            </a:r>
            <a:r>
              <a:rPr dirty="0"/>
              <a:t>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사령관</a:t>
            </a:r>
            <a:r>
              <a:rPr dirty="0"/>
              <a:t> </a:t>
            </a:r>
            <a:r>
              <a:rPr dirty="0" err="1"/>
              <a:t>소박이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이끌었습니다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1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Arameans saw that they had been routed by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sent messengers and had Arameans brought from beyond the River,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</a:t>
            </a:r>
            <a:r>
              <a:rPr dirty="0" err="1"/>
              <a:t>Shophach</a:t>
            </a:r>
            <a:r>
              <a:rPr dirty="0"/>
              <a:t> the commander of </a:t>
            </a:r>
            <a:r>
              <a:rPr dirty="0" err="1"/>
              <a:t>Hadadezer's</a:t>
            </a:r>
            <a:r>
              <a:rPr dirty="0"/>
              <a:t> army leading them.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이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온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모아서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건너갔습니다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나아가</a:t>
            </a:r>
            <a:r>
              <a:rPr dirty="0"/>
              <a:t> 그 </a:t>
            </a:r>
            <a:r>
              <a:rPr dirty="0" err="1"/>
              <a:t>반대편에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41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David was told of this, he gathered all Israel and crossed the Jordan;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advanced against them and formed his battle lines opposite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formed his lines to meet the Arameans in battle,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fought against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쫓겨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아람의</a:t>
            </a:r>
            <a:r>
              <a:rPr dirty="0"/>
              <a:t> </a:t>
            </a:r>
            <a:r>
              <a:rPr dirty="0" err="1"/>
              <a:t>전차병</a:t>
            </a:r>
            <a:r>
              <a:rPr dirty="0"/>
              <a:t> 7,000과 4만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보병들을</a:t>
            </a:r>
            <a:r>
              <a:rPr dirty="0"/>
              <a:t> </a:t>
            </a:r>
            <a:r>
              <a:rPr dirty="0" err="1"/>
              <a:t>죽이고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그 </a:t>
            </a:r>
            <a:r>
              <a:rPr dirty="0" err="1"/>
              <a:t>군사의</a:t>
            </a:r>
            <a:r>
              <a:rPr dirty="0"/>
              <a:t> </a:t>
            </a:r>
            <a:r>
              <a:rPr dirty="0" err="1"/>
              <a:t>사령관</a:t>
            </a:r>
            <a:r>
              <a:rPr dirty="0"/>
              <a:t> </a:t>
            </a:r>
            <a:r>
              <a:rPr dirty="0" err="1"/>
              <a:t>소박도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fled before Israel, and David killed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 thousand of their charioteers and forty thousand of their foot soldiers.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killed </a:t>
            </a:r>
            <a:r>
              <a:rPr dirty="0" err="1"/>
              <a:t>Shophach</a:t>
            </a:r>
            <a:r>
              <a:rPr dirty="0"/>
              <a:t> the commander of their army.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하닷에셀의</a:t>
            </a:r>
            <a:r>
              <a:rPr dirty="0"/>
              <a:t> </a:t>
            </a:r>
            <a:r>
              <a:rPr dirty="0" err="1"/>
              <a:t>부하들은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진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평화롭게</a:t>
            </a:r>
            <a:r>
              <a:rPr dirty="0"/>
              <a:t> </a:t>
            </a:r>
            <a:r>
              <a:rPr dirty="0" err="1"/>
              <a:t>지내고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섬기기로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후로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도우려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88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vassals of </a:t>
            </a:r>
            <a:r>
              <a:rPr dirty="0" err="1"/>
              <a:t>Hadadezer</a:t>
            </a:r>
            <a:r>
              <a:rPr dirty="0"/>
              <a:t> saw that they had been defeated by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peace with David and became subject to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Arameans were not willing to help the Ammonites anymore.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162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나하스의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하눈에게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베풀어야겠다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베풀었기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하눈의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위로하려고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하눈에게</a:t>
            </a:r>
            <a:r>
              <a:rPr dirty="0"/>
              <a:t> </a:t>
            </a:r>
            <a:r>
              <a:rPr dirty="0" err="1"/>
              <a:t>신하들을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위로의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표하려고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이르렀습니다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55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thought, "I will show kindness to </a:t>
            </a:r>
            <a:r>
              <a:rPr dirty="0" err="1"/>
              <a:t>Hanun</a:t>
            </a:r>
            <a:r>
              <a:rPr dirty="0"/>
              <a:t> son of </a:t>
            </a:r>
            <a:r>
              <a:rPr dirty="0" err="1"/>
              <a:t>Nahash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his father showed kindness to me."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David sent a delegation to express his sympathy to </a:t>
            </a:r>
            <a:r>
              <a:rPr dirty="0" err="1"/>
              <a:t>Hanun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concerning his father. When David's men came to </a:t>
            </a:r>
            <a:r>
              <a:rPr dirty="0" err="1"/>
              <a:t>Hanun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land of the Ammonites to express sympathy to him,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565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암몬의</a:t>
            </a:r>
            <a:r>
              <a:rPr dirty="0"/>
              <a:t> </a:t>
            </a:r>
            <a:r>
              <a:rPr dirty="0" err="1"/>
              <a:t>귀족들이</a:t>
            </a:r>
            <a:r>
              <a:rPr dirty="0"/>
              <a:t> </a:t>
            </a:r>
            <a:r>
              <a:rPr dirty="0" err="1"/>
              <a:t>하눈에게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위로의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전하기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당신께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것이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공경했기</a:t>
            </a:r>
            <a:r>
              <a:rPr dirty="0"/>
              <a:t> </a:t>
            </a:r>
            <a:r>
              <a:rPr dirty="0" err="1"/>
              <a:t>때문이라고</a:t>
            </a:r>
            <a:r>
              <a:rPr dirty="0"/>
              <a:t> </a:t>
            </a:r>
            <a:r>
              <a:rPr dirty="0" err="1"/>
              <a:t>생각하십니까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엿보고</a:t>
            </a:r>
            <a:r>
              <a:rPr dirty="0"/>
              <a:t> </a:t>
            </a:r>
            <a:r>
              <a:rPr dirty="0" err="1"/>
              <a:t>살펴서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넣으려고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것 </a:t>
            </a:r>
            <a:r>
              <a:rPr dirty="0" err="1"/>
              <a:t>아니겠습니까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24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Ammonite nobles said to </a:t>
            </a:r>
            <a:r>
              <a:rPr dirty="0" err="1"/>
              <a:t>Hanun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think David is honoring your father by sending men to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express sympathy? Haven't his men come to you to explore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spy out the country and overthrow it?"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하눈은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붙잡아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수염을</a:t>
            </a:r>
            <a:r>
              <a:rPr dirty="0"/>
              <a:t> </a:t>
            </a:r>
            <a:r>
              <a:rPr dirty="0" err="1"/>
              <a:t>깎고</a:t>
            </a:r>
            <a:r>
              <a:rPr lang="en-US"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엉덩이</a:t>
            </a:r>
            <a:r>
              <a:rPr dirty="0"/>
              <a:t> </a:t>
            </a:r>
            <a:r>
              <a:rPr dirty="0" err="1"/>
              <a:t>중간까지</a:t>
            </a:r>
            <a:r>
              <a:rPr dirty="0"/>
              <a:t> </a:t>
            </a:r>
            <a:r>
              <a:rPr dirty="0" err="1"/>
              <a:t>자른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돌려보냈습니다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14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</a:t>
            </a:r>
            <a:r>
              <a:rPr dirty="0" err="1"/>
              <a:t>Hanun</a:t>
            </a:r>
            <a:r>
              <a:rPr dirty="0"/>
              <a:t> seized David's men, shaved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cut off their garments in the middle at the buttocks, and sent them away.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341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그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맞이하게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수염이</a:t>
            </a:r>
            <a:r>
              <a:rPr dirty="0"/>
              <a:t> </a:t>
            </a:r>
            <a:r>
              <a:rPr dirty="0" err="1"/>
              <a:t>자랄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여리고에</a:t>
            </a:r>
            <a:r>
              <a:rPr dirty="0"/>
              <a:t> </a:t>
            </a:r>
            <a:r>
              <a:rPr dirty="0" err="1"/>
              <a:t>머물다가</a:t>
            </a:r>
            <a:r>
              <a:rPr dirty="0"/>
              <a:t> </a:t>
            </a:r>
            <a:r>
              <a:rPr dirty="0" err="1"/>
              <a:t>돌아오라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55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someone came and told David about the men,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messengers to meet them, for they were greatly humiliated.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said, "Stay at Jericho till your beards have grown,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come back."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밉게</a:t>
            </a:r>
            <a:r>
              <a:rPr dirty="0"/>
              <a:t> </a:t>
            </a:r>
            <a:r>
              <a:rPr dirty="0" err="1"/>
              <a:t>보인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알고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나하라임</a:t>
            </a:r>
            <a:r>
              <a:rPr dirty="0"/>
              <a:t>, </a:t>
            </a:r>
            <a:r>
              <a:rPr dirty="0" err="1"/>
              <a:t>아람마아가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소바에</a:t>
            </a:r>
            <a:r>
              <a:rPr dirty="0"/>
              <a:t> 1,000달란트의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보내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마병을</a:t>
            </a:r>
            <a:r>
              <a:rPr dirty="0"/>
              <a:t> </a:t>
            </a:r>
            <a:r>
              <a:rPr dirty="0" err="1"/>
              <a:t>고용했습니다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98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Ammonites realized that they had become a stench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David's nostrils, </a:t>
            </a:r>
            <a:r>
              <a:rPr dirty="0" err="1"/>
              <a:t>Hanun</a:t>
            </a:r>
            <a:r>
              <a:rPr dirty="0"/>
              <a:t> and the Ammonites sent a thousand talents of silver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hire chariots and charioteers from Aram </a:t>
            </a:r>
            <a:r>
              <a:rPr dirty="0" err="1"/>
              <a:t>Naharaim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Aram </a:t>
            </a:r>
            <a:r>
              <a:rPr dirty="0" err="1"/>
              <a:t>Maacah</a:t>
            </a:r>
            <a:r>
              <a:rPr dirty="0"/>
              <a:t> and </a:t>
            </a:r>
            <a:r>
              <a:rPr dirty="0" err="1"/>
              <a:t>Zobah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343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3만 2,000대의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마아가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그 </a:t>
            </a:r>
            <a:r>
              <a:rPr dirty="0" err="1"/>
              <a:t>군사를</a:t>
            </a:r>
            <a:r>
              <a:rPr dirty="0"/>
              <a:t> </a:t>
            </a:r>
            <a:r>
              <a:rPr dirty="0" err="1"/>
              <a:t>고용한</a:t>
            </a:r>
            <a:r>
              <a:rPr dirty="0"/>
              <a:t> 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메드바</a:t>
            </a:r>
            <a:r>
              <a:rPr dirty="0"/>
              <a:t> </a:t>
            </a:r>
            <a:r>
              <a:rPr dirty="0" err="1"/>
              <a:t>가까이로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싸움터로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44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hired thirty-two thousand chariots and charioteers,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the king of </a:t>
            </a:r>
            <a:r>
              <a:rPr dirty="0" err="1"/>
              <a:t>Maacah</a:t>
            </a:r>
            <a:r>
              <a:rPr dirty="0"/>
              <a:t> with his troops,</a:t>
            </a:r>
            <a:r>
              <a:rPr lang="en-US" dirty="0"/>
              <a:t> </a:t>
            </a:r>
            <a:r>
              <a:rPr dirty="0"/>
              <a:t>who came and camped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near </a:t>
            </a:r>
            <a:r>
              <a:rPr dirty="0" err="1"/>
              <a:t>Medeba</a:t>
            </a:r>
            <a:r>
              <a:rPr dirty="0"/>
              <a:t>, while the Ammonites were mustered from their towns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moved out for battle.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다윗은 이 소식을 듣자마자 요압과 모든 용사를 보냈습니다.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665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hearing this, David sent Joab 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entire army of fighting men.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나아와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성문에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이미</a:t>
            </a:r>
            <a:r>
              <a:rPr dirty="0"/>
              <a:t> 와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왕들은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9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Ammonites came out and drew up in battle formation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entrance</a:t>
            </a:r>
            <a:r>
              <a:rPr lang="en-US" dirty="0"/>
              <a:t> t</a:t>
            </a:r>
            <a:r>
              <a:rPr dirty="0"/>
              <a:t>o their city, while the kings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come were by themselves in the open country.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1196</Words>
  <Application>Microsoft Office PowerPoint</Application>
  <PresentationFormat>와이드스크린</PresentationFormat>
  <Paragraphs>126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2022-09-08T13:09:29Z</dcterms:modified>
</cp:coreProperties>
</file>