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91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, </a:t>
            </a:r>
            <a:r>
              <a:rPr dirty="0" err="1"/>
              <a:t>시므온</a:t>
            </a:r>
            <a:r>
              <a:rPr dirty="0"/>
              <a:t>, </a:t>
            </a:r>
            <a:r>
              <a:rPr dirty="0" err="1"/>
              <a:t>레위</a:t>
            </a:r>
            <a:r>
              <a:rPr dirty="0"/>
              <a:t>, </a:t>
            </a:r>
            <a:r>
              <a:rPr dirty="0" err="1"/>
              <a:t>유다</a:t>
            </a:r>
            <a:r>
              <a:rPr dirty="0"/>
              <a:t>, </a:t>
            </a:r>
            <a:r>
              <a:rPr dirty="0" err="1"/>
              <a:t>잇사갈</a:t>
            </a:r>
            <a:r>
              <a:rPr dirty="0"/>
              <a:t>, </a:t>
            </a:r>
            <a:r>
              <a:rPr dirty="0" err="1"/>
              <a:t>스불론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1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Israel: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Reuben, Simeon, Levi, Judah, Issachar, Zebulun,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람은</a:t>
            </a:r>
            <a:r>
              <a:rPr dirty="0"/>
              <a:t> </a:t>
            </a:r>
            <a:r>
              <a:rPr dirty="0" err="1"/>
              <a:t>암미나답을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암미나답은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나손을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2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Ram was the father of </a:t>
            </a:r>
            <a:r>
              <a:rPr dirty="0" err="1"/>
              <a:t>Amminadab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Amminadab</a:t>
            </a:r>
            <a:r>
              <a:rPr dirty="0"/>
              <a:t> the father of Nahshon, the leader of the people of Judah.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나손은 살마를 낳고 살마는 보아스를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Nahshon was the father of Salmon, Salmon the father of Boaz,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보아스는 오벳을 낳고 오벳은 이새를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Boaz the father of Obed and Obed the father of Jesse.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이새가 낳은 아들은 맏아들 엘리압, 둘째 아비나답, 셋째 시므아,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Jesse was the father of Eliab his firstborn;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son was </a:t>
            </a:r>
            <a:r>
              <a:rPr dirty="0" err="1"/>
              <a:t>Abinadab</a:t>
            </a:r>
            <a:r>
              <a:rPr dirty="0"/>
              <a:t>, the third </a:t>
            </a:r>
            <a:r>
              <a:rPr dirty="0" err="1"/>
              <a:t>Shimea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넷째 느다넬, 다섯째 랏대,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fourth Nethanel, the fifth Raddai,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여섯째 오셈, 일곱째 다윗입니다.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sixth Ozem and the seventh David.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8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자매는</a:t>
            </a:r>
            <a:r>
              <a:rPr dirty="0"/>
              <a:t> </a:t>
            </a:r>
            <a:r>
              <a:rPr dirty="0" err="1"/>
              <a:t>스루야와</a:t>
            </a:r>
            <a:r>
              <a:rPr dirty="0"/>
              <a:t> </a:t>
            </a:r>
            <a:r>
              <a:rPr dirty="0" err="1"/>
              <a:t>아비가일입니다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스루야의</a:t>
            </a:r>
            <a:r>
              <a:rPr dirty="0"/>
              <a:t> 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아비새</a:t>
            </a:r>
            <a:r>
              <a:rPr dirty="0"/>
              <a:t>, </a:t>
            </a:r>
            <a:r>
              <a:rPr dirty="0" err="1"/>
              <a:t>요압</a:t>
            </a:r>
            <a:r>
              <a:rPr dirty="0"/>
              <a:t>, </a:t>
            </a:r>
            <a:r>
              <a:rPr dirty="0" err="1"/>
              <a:t>아사헬입니다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6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sisters were </a:t>
            </a:r>
            <a:r>
              <a:rPr dirty="0" err="1"/>
              <a:t>Zeruiah</a:t>
            </a:r>
            <a:r>
              <a:rPr dirty="0"/>
              <a:t> and Abigail.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Zeruiah's</a:t>
            </a:r>
            <a:r>
              <a:rPr dirty="0"/>
              <a:t> three sons were Abishai, Joab and Asahel.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아비가일은</a:t>
            </a:r>
            <a:r>
              <a:rPr dirty="0"/>
              <a:t> </a:t>
            </a:r>
            <a:r>
              <a:rPr dirty="0" err="1"/>
              <a:t>아마사의</a:t>
            </a:r>
            <a:r>
              <a:rPr dirty="0"/>
              <a:t> </a:t>
            </a:r>
            <a:r>
              <a:rPr dirty="0" err="1"/>
              <a:t>어머니인데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아마사의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이스마엘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9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Abigail was the mother of </a:t>
            </a:r>
            <a:r>
              <a:rPr dirty="0" err="1"/>
              <a:t>Amasa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father was Jether the Ishmaelite.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헤스론의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아수바와</a:t>
            </a:r>
            <a:r>
              <a:rPr dirty="0"/>
              <a:t> </a:t>
            </a:r>
            <a:r>
              <a:rPr dirty="0" err="1"/>
              <a:t>여리옷에게서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예셀</a:t>
            </a:r>
            <a:r>
              <a:rPr dirty="0"/>
              <a:t>, </a:t>
            </a:r>
            <a:r>
              <a:rPr dirty="0" err="1"/>
              <a:t>소밥</a:t>
            </a:r>
            <a:r>
              <a:rPr dirty="0"/>
              <a:t>, </a:t>
            </a:r>
            <a:r>
              <a:rPr dirty="0" err="1"/>
              <a:t>아르돈입니다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Caleb son of </a:t>
            </a:r>
            <a:r>
              <a:rPr dirty="0" err="1"/>
              <a:t>Hezron</a:t>
            </a:r>
            <a:r>
              <a:rPr dirty="0"/>
              <a:t> had children by his wife </a:t>
            </a:r>
            <a:r>
              <a:rPr dirty="0" err="1"/>
              <a:t>Azubah</a:t>
            </a:r>
            <a:r>
              <a:rPr dirty="0"/>
              <a:t> (and by </a:t>
            </a:r>
            <a:r>
              <a:rPr dirty="0" err="1"/>
              <a:t>Jerioth</a:t>
            </a:r>
            <a:r>
              <a:rPr dirty="0"/>
              <a:t>).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her sons: </a:t>
            </a:r>
            <a:r>
              <a:rPr dirty="0" err="1"/>
              <a:t>Jesher</a:t>
            </a:r>
            <a:r>
              <a:rPr dirty="0"/>
              <a:t>, </a:t>
            </a:r>
            <a:r>
              <a:rPr dirty="0" err="1"/>
              <a:t>Shobab</a:t>
            </a:r>
            <a:r>
              <a:rPr dirty="0"/>
              <a:t> and </a:t>
            </a:r>
            <a:r>
              <a:rPr dirty="0" err="1"/>
              <a:t>Ardon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아수바가 죽자 갈렙은 에브랏과 결혼해 훌을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Azubah died, Caleb married Ephrath, who bore him Hur.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단, 요셉, 베냐민, 납달리, 갓, 아셀입니다.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Dan, Joseph, Benjamin, Naphtali, Gad and Asher.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훌은 우리를 낳고 우리는 브살렐을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Hur was the father of Uri, and Uri the father of Bezalel.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헤스론은</a:t>
            </a:r>
            <a:r>
              <a:rPr dirty="0"/>
              <a:t> 60세에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결혼해</a:t>
            </a:r>
            <a:r>
              <a:rPr dirty="0"/>
              <a:t> </a:t>
            </a:r>
            <a:r>
              <a:rPr dirty="0" err="1"/>
              <a:t>스굽을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5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Later, </a:t>
            </a:r>
            <a:r>
              <a:rPr dirty="0" err="1"/>
              <a:t>Hezron</a:t>
            </a:r>
            <a:r>
              <a:rPr dirty="0"/>
              <a:t> lay with the daughter of </a:t>
            </a:r>
            <a:r>
              <a:rPr dirty="0" err="1"/>
              <a:t>Makir</a:t>
            </a:r>
            <a:r>
              <a:rPr dirty="0"/>
              <a:t> the father of Gilead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had married her when he was sixty years old), and she bore him </a:t>
            </a:r>
            <a:r>
              <a:rPr dirty="0" err="1"/>
              <a:t>Segub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9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스굽은</a:t>
            </a:r>
            <a:r>
              <a:rPr dirty="0"/>
              <a:t> </a:t>
            </a:r>
            <a:r>
              <a:rPr dirty="0" err="1"/>
              <a:t>야일을</a:t>
            </a:r>
            <a:r>
              <a:rPr dirty="0"/>
              <a:t> </a:t>
            </a:r>
            <a:r>
              <a:rPr dirty="0" err="1"/>
              <a:t>낳았는데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야일은</a:t>
            </a:r>
            <a:r>
              <a:rPr dirty="0"/>
              <a:t> </a:t>
            </a:r>
            <a:r>
              <a:rPr dirty="0" err="1"/>
              <a:t>길르앗에서</a:t>
            </a:r>
            <a:r>
              <a:rPr dirty="0"/>
              <a:t> 23개의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8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Segub</a:t>
            </a:r>
            <a:r>
              <a:rPr dirty="0"/>
              <a:t> was the father of Jair,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controlled twenty-three towns in Gilead.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4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그술과</a:t>
            </a:r>
            <a:r>
              <a:rPr dirty="0"/>
              <a:t> </a:t>
            </a:r>
            <a:r>
              <a:rPr dirty="0" err="1"/>
              <a:t>아람이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그낫과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정착지인</a:t>
            </a:r>
            <a:r>
              <a:rPr dirty="0"/>
              <a:t> 60개의 </a:t>
            </a:r>
            <a:r>
              <a:rPr dirty="0" err="1"/>
              <a:t>성과</a:t>
            </a:r>
            <a:r>
              <a:rPr lang="en-US" dirty="0"/>
              <a:t> </a:t>
            </a:r>
            <a:r>
              <a:rPr dirty="0" err="1"/>
              <a:t>야일의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(But </a:t>
            </a:r>
            <a:r>
              <a:rPr dirty="0" err="1"/>
              <a:t>Geshur</a:t>
            </a:r>
            <a:r>
              <a:rPr dirty="0"/>
              <a:t> and Aram captured </a:t>
            </a:r>
            <a:r>
              <a:rPr dirty="0" err="1"/>
              <a:t>Havvoth</a:t>
            </a:r>
            <a:r>
              <a:rPr dirty="0"/>
              <a:t> Jair,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</a:t>
            </a:r>
            <a:r>
              <a:rPr dirty="0" err="1"/>
              <a:t>Kenath</a:t>
            </a:r>
            <a:r>
              <a:rPr dirty="0"/>
              <a:t> with its surrounding settlements -- sixty towns.)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descendants of </a:t>
            </a:r>
            <a:r>
              <a:rPr dirty="0" err="1"/>
              <a:t>Makir</a:t>
            </a:r>
            <a:r>
              <a:rPr dirty="0"/>
              <a:t> the father of Gilead.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헤스론이</a:t>
            </a:r>
            <a:r>
              <a:rPr dirty="0"/>
              <a:t> </a:t>
            </a:r>
            <a:r>
              <a:rPr dirty="0" err="1"/>
              <a:t>갈렙</a:t>
            </a:r>
            <a:r>
              <a:rPr dirty="0"/>
              <a:t> </a:t>
            </a:r>
            <a:r>
              <a:rPr dirty="0" err="1"/>
              <a:t>에브라다에서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헤스론의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아비야는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드고아의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아스훌을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</a:t>
            </a:r>
            <a:r>
              <a:rPr dirty="0" err="1"/>
              <a:t>Hezron</a:t>
            </a:r>
            <a:r>
              <a:rPr dirty="0"/>
              <a:t> died in Caleb Ephrathah,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the wife of </a:t>
            </a:r>
            <a:r>
              <a:rPr dirty="0" err="1"/>
              <a:t>Hezron</a:t>
            </a:r>
            <a:r>
              <a:rPr dirty="0"/>
              <a:t> bore him </a:t>
            </a:r>
            <a:r>
              <a:rPr dirty="0" err="1"/>
              <a:t>Ashhur</a:t>
            </a:r>
            <a:r>
              <a:rPr dirty="0"/>
              <a:t> the father of Tekoa.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8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헤스론의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여라므엘의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맏아들</a:t>
            </a:r>
            <a:r>
              <a:rPr dirty="0"/>
              <a:t> 람, </a:t>
            </a:r>
            <a:r>
              <a:rPr dirty="0" err="1"/>
              <a:t>브나</a:t>
            </a:r>
            <a:r>
              <a:rPr dirty="0"/>
              <a:t>, </a:t>
            </a:r>
            <a:r>
              <a:rPr dirty="0" err="1"/>
              <a:t>오렌</a:t>
            </a:r>
            <a:r>
              <a:rPr dirty="0"/>
              <a:t>, </a:t>
            </a:r>
            <a:r>
              <a:rPr dirty="0" err="1"/>
              <a:t>오셈</a:t>
            </a:r>
            <a:r>
              <a:rPr dirty="0"/>
              <a:t>, </a:t>
            </a:r>
            <a:r>
              <a:rPr dirty="0" err="1"/>
              <a:t>아히야입니다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1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Jerahmeel</a:t>
            </a:r>
            <a:r>
              <a:rPr dirty="0"/>
              <a:t> the firstborn of </a:t>
            </a:r>
            <a:r>
              <a:rPr dirty="0" err="1"/>
              <a:t>Hezron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Ram his firstborn, </a:t>
            </a:r>
            <a:r>
              <a:rPr dirty="0" err="1"/>
              <a:t>Bunah</a:t>
            </a:r>
            <a:r>
              <a:rPr dirty="0"/>
              <a:t>, Oren, </a:t>
            </a:r>
            <a:r>
              <a:rPr dirty="0" err="1"/>
              <a:t>Ozem</a:t>
            </a:r>
            <a:r>
              <a:rPr dirty="0"/>
              <a:t> and </a:t>
            </a:r>
            <a:r>
              <a:rPr dirty="0" err="1"/>
              <a:t>Ahijah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여라므엘에게는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한 </a:t>
            </a:r>
            <a:r>
              <a:rPr dirty="0" err="1"/>
              <a:t>사람</a:t>
            </a:r>
            <a:r>
              <a:rPr dirty="0"/>
              <a:t> 더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아다라입니다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아다라는</a:t>
            </a:r>
            <a:r>
              <a:rPr dirty="0"/>
              <a:t> </a:t>
            </a:r>
            <a:r>
              <a:rPr dirty="0" err="1"/>
              <a:t>오남의</a:t>
            </a:r>
            <a:r>
              <a:rPr dirty="0"/>
              <a:t> </a:t>
            </a:r>
            <a:r>
              <a:rPr dirty="0" err="1"/>
              <a:t>어머니입니다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Jerahmeel</a:t>
            </a:r>
            <a:r>
              <a:rPr dirty="0"/>
              <a:t> had another wife, whose name was </a:t>
            </a:r>
            <a:r>
              <a:rPr dirty="0" err="1"/>
              <a:t>Atarah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was the mother of Onam.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9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여라므엘의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람의</a:t>
            </a:r>
            <a:r>
              <a:rPr dirty="0"/>
              <a:t> </a:t>
            </a:r>
            <a:r>
              <a:rPr dirty="0" err="1"/>
              <a:t>아들은</a:t>
            </a:r>
            <a:r>
              <a:rPr lang="en-US" dirty="0"/>
              <a:t> </a:t>
            </a:r>
            <a:r>
              <a:rPr dirty="0" err="1"/>
              <a:t>마아스</a:t>
            </a:r>
            <a:r>
              <a:rPr dirty="0"/>
              <a:t>, </a:t>
            </a:r>
            <a:r>
              <a:rPr dirty="0" err="1"/>
              <a:t>야민</a:t>
            </a:r>
            <a:r>
              <a:rPr dirty="0"/>
              <a:t>, </a:t>
            </a:r>
            <a:r>
              <a:rPr dirty="0" err="1"/>
              <a:t>에겔입니다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5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Ram the firstborn of </a:t>
            </a:r>
            <a:r>
              <a:rPr dirty="0" err="1"/>
              <a:t>Jerahmeel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Maaz</a:t>
            </a:r>
            <a:r>
              <a:rPr dirty="0"/>
              <a:t>, </a:t>
            </a:r>
            <a:r>
              <a:rPr dirty="0" err="1"/>
              <a:t>Jamin</a:t>
            </a:r>
            <a:r>
              <a:rPr dirty="0"/>
              <a:t> and </a:t>
            </a:r>
            <a:r>
              <a:rPr dirty="0" err="1"/>
              <a:t>Eker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오남의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삼매와</a:t>
            </a:r>
            <a:r>
              <a:rPr dirty="0"/>
              <a:t> </a:t>
            </a:r>
            <a:r>
              <a:rPr dirty="0" err="1"/>
              <a:t>야다입니다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아비술입니다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6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Onam: Shammai and Jada.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Shammai: Nadab and </a:t>
            </a:r>
            <a:r>
              <a:rPr dirty="0" err="1"/>
              <a:t>Abishur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1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아비술의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아비하일인데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아반과</a:t>
            </a:r>
            <a:r>
              <a:rPr dirty="0"/>
              <a:t> </a:t>
            </a:r>
            <a:r>
              <a:rPr dirty="0" err="1"/>
              <a:t>몰릿을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93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Abishur's</a:t>
            </a:r>
            <a:r>
              <a:rPr dirty="0"/>
              <a:t> wife was named </a:t>
            </a:r>
            <a:r>
              <a:rPr dirty="0" err="1"/>
              <a:t>Abihail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bore him </a:t>
            </a:r>
            <a:r>
              <a:rPr dirty="0" err="1"/>
              <a:t>Ahban</a:t>
            </a:r>
            <a:r>
              <a:rPr dirty="0"/>
              <a:t> and </a:t>
            </a:r>
            <a:r>
              <a:rPr dirty="0" err="1"/>
              <a:t>Molid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에르</a:t>
            </a:r>
            <a:r>
              <a:rPr dirty="0"/>
              <a:t>, </a:t>
            </a:r>
            <a:r>
              <a:rPr dirty="0" err="1"/>
              <a:t>오난</a:t>
            </a:r>
            <a:r>
              <a:rPr dirty="0"/>
              <a:t>, </a:t>
            </a:r>
            <a:r>
              <a:rPr dirty="0" err="1"/>
              <a:t>셀라입니다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수아의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태어났습니다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에르는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악했습니다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Judah: Er, Onan and Shelah.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three were born to him by a Canaanite woman, the daughter of Shua.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Er, Judah's firstborn, was wicked in the LORD's sight;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put him to death.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나답의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셀렛과</a:t>
            </a:r>
            <a:r>
              <a:rPr dirty="0"/>
              <a:t> </a:t>
            </a:r>
            <a:r>
              <a:rPr dirty="0" err="1"/>
              <a:t>압바임입니다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셀렛은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Nadab: </a:t>
            </a:r>
            <a:r>
              <a:rPr dirty="0" err="1"/>
              <a:t>Seled</a:t>
            </a:r>
            <a:r>
              <a:rPr dirty="0"/>
              <a:t> and </a:t>
            </a:r>
            <a:r>
              <a:rPr dirty="0" err="1"/>
              <a:t>Appaim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Seled</a:t>
            </a:r>
            <a:r>
              <a:rPr dirty="0"/>
              <a:t> died without children.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압바임의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이시인데</a:t>
            </a:r>
            <a:r>
              <a:rPr dirty="0"/>
              <a:t> </a:t>
            </a:r>
            <a:r>
              <a:rPr dirty="0" err="1"/>
              <a:t>이시의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세산이고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세산의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알래입니다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1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Appaim</a:t>
            </a:r>
            <a:r>
              <a:rPr dirty="0"/>
              <a:t>: Ishi, who was the father of Sheshan.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Sheshan was the father of </a:t>
            </a:r>
            <a:r>
              <a:rPr dirty="0" err="1"/>
              <a:t>Ahlai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삼매의</a:t>
            </a:r>
            <a:r>
              <a:rPr dirty="0"/>
              <a:t> </a:t>
            </a:r>
            <a:r>
              <a:rPr dirty="0" err="1"/>
              <a:t>동생인</a:t>
            </a:r>
            <a:r>
              <a:rPr dirty="0"/>
              <a:t> </a:t>
            </a:r>
            <a:r>
              <a:rPr dirty="0" err="1"/>
              <a:t>야다의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예델과</a:t>
            </a:r>
            <a:r>
              <a:rPr dirty="0"/>
              <a:t> </a:t>
            </a:r>
            <a:r>
              <a:rPr dirty="0" err="1"/>
              <a:t>요나단입니다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예델은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Jada, Shammai's brother: Jether and Jonathan.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Jether died without children.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벨렛과</a:t>
            </a:r>
            <a:r>
              <a:rPr dirty="0"/>
              <a:t> </a:t>
            </a:r>
            <a:r>
              <a:rPr dirty="0" err="1"/>
              <a:t>사사입니다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여라므엘의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1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Jonathan: </a:t>
            </a:r>
            <a:r>
              <a:rPr dirty="0" err="1"/>
              <a:t>Peleth</a:t>
            </a:r>
            <a:r>
              <a:rPr dirty="0"/>
              <a:t> and Zaza.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</a:t>
            </a:r>
            <a:r>
              <a:rPr dirty="0" err="1"/>
              <a:t>Jerahmeel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세산은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딸뿐이었습니다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야르하라고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있었는데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7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Sheshan had no sons -- only daughters.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an Egyptian servant named </a:t>
            </a:r>
            <a:r>
              <a:rPr dirty="0" err="1"/>
              <a:t>Jarha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세산이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종 </a:t>
            </a:r>
            <a:r>
              <a:rPr dirty="0" err="1"/>
              <a:t>야르하에게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시집보냈고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앗대를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Sheshan gave his daughter in marriage to his servant </a:t>
            </a:r>
            <a:r>
              <a:rPr dirty="0" err="1"/>
              <a:t>Jarha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bore him </a:t>
            </a:r>
            <a:r>
              <a:rPr dirty="0" err="1"/>
              <a:t>Attai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앗대는 나단을 낳고 나단은 사밧을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Attai was the father of Nathan, Nathan the father of Zabad,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사밧은 에블랄을 낳고 에블랄은 오벳을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Zabad the father of Ephlal, Ephlal the father of Obed,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오벳은 예후를 낳고 예후는 아사랴를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Obed the father of Jehu, Jehu the father of Azariah,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아사랴는 헬레스를 낳고 헬레스는 엘르아사를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Azariah the father of Helez, Helez the father of Eleasah,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며느리</a:t>
            </a:r>
            <a:r>
              <a:rPr dirty="0"/>
              <a:t> </a:t>
            </a:r>
            <a:r>
              <a:rPr dirty="0" err="1"/>
              <a:t>다말과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베레스와</a:t>
            </a:r>
            <a:r>
              <a:rPr dirty="0"/>
              <a:t> </a:t>
            </a:r>
            <a:r>
              <a:rPr dirty="0" err="1"/>
              <a:t>세라가</a:t>
            </a:r>
            <a:r>
              <a:rPr dirty="0"/>
              <a:t> </a:t>
            </a:r>
            <a:r>
              <a:rPr dirty="0" err="1"/>
              <a:t>태어났습니다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8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Tamar, Judah's daughter-in-law, bore him Perez and Zerah.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had five sons in all.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엘르아사는 시스매를 낳고 시스매는 살룸을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Eleasah the father of Sismai, Sismai the father of Shallum,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살룸은 여가먀를 낳고 여가먀는 엘리사마를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Shallum the father of Jekamiah, and Jekamiah the father of Elishama.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여라므엘의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메사는</a:t>
            </a:r>
            <a:r>
              <a:rPr dirty="0"/>
              <a:t> </a:t>
            </a:r>
            <a:r>
              <a:rPr dirty="0" err="1"/>
              <a:t>십을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마레사는</a:t>
            </a:r>
            <a:r>
              <a:rPr dirty="0"/>
              <a:t> </a:t>
            </a:r>
            <a:r>
              <a:rPr dirty="0" err="1"/>
              <a:t>헤브론을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7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Caleb the brother of </a:t>
            </a:r>
            <a:r>
              <a:rPr dirty="0" err="1"/>
              <a:t>Jerahmeel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Mesha</a:t>
            </a:r>
            <a:r>
              <a:rPr dirty="0"/>
              <a:t> his firstborn, who was the father of </a:t>
            </a:r>
            <a:r>
              <a:rPr dirty="0" err="1"/>
              <a:t>Ziph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son </a:t>
            </a:r>
            <a:r>
              <a:rPr dirty="0" err="1"/>
              <a:t>Mareshah</a:t>
            </a:r>
            <a:r>
              <a:rPr dirty="0"/>
              <a:t>, who was the father of Hebron.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헤브론의 아들은 고라, 답부아, 레겜, 세마입니다.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Hebron: Korah, Tappuah, Rekem and Shema.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세마는</a:t>
            </a:r>
            <a:r>
              <a:rPr dirty="0"/>
              <a:t> </a:t>
            </a:r>
            <a:r>
              <a:rPr dirty="0" err="1"/>
              <a:t>라함을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라함은</a:t>
            </a:r>
            <a:r>
              <a:rPr dirty="0"/>
              <a:t> </a:t>
            </a:r>
            <a:r>
              <a:rPr dirty="0" err="1"/>
              <a:t>요르그암을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레겜은</a:t>
            </a:r>
            <a:r>
              <a:rPr dirty="0"/>
              <a:t> </a:t>
            </a:r>
            <a:r>
              <a:rPr dirty="0" err="1"/>
              <a:t>삼매를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Shema was the father of </a:t>
            </a:r>
            <a:r>
              <a:rPr dirty="0" err="1"/>
              <a:t>Raham</a:t>
            </a:r>
            <a:r>
              <a:rPr dirty="0"/>
              <a:t>, and </a:t>
            </a:r>
            <a:r>
              <a:rPr dirty="0" err="1"/>
              <a:t>Raham</a:t>
            </a:r>
            <a:r>
              <a:rPr dirty="0"/>
              <a:t> the father of </a:t>
            </a:r>
            <a:r>
              <a:rPr dirty="0" err="1"/>
              <a:t>Jorkeam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Rekem</a:t>
            </a:r>
            <a:r>
              <a:rPr dirty="0"/>
              <a:t> was the father of Shammai.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삼매의 아들은 마온인데 마온은 벳술을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4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Shammai was </a:t>
            </a:r>
            <a:r>
              <a:rPr dirty="0" err="1"/>
              <a:t>Maon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Maon</a:t>
            </a:r>
            <a:r>
              <a:rPr dirty="0"/>
              <a:t> was the father of Beth </a:t>
            </a:r>
            <a:r>
              <a:rPr dirty="0" err="1"/>
              <a:t>Zur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95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갈렙의</a:t>
            </a:r>
            <a:r>
              <a:rPr dirty="0"/>
              <a:t> 첩 </a:t>
            </a:r>
            <a:r>
              <a:rPr dirty="0" err="1"/>
              <a:t>에바는</a:t>
            </a:r>
            <a:r>
              <a:rPr dirty="0"/>
              <a:t> </a:t>
            </a:r>
            <a:r>
              <a:rPr dirty="0" err="1"/>
              <a:t>하란</a:t>
            </a:r>
            <a:r>
              <a:rPr dirty="0"/>
              <a:t>, </a:t>
            </a:r>
            <a:r>
              <a:rPr dirty="0" err="1"/>
              <a:t>모사</a:t>
            </a:r>
            <a:r>
              <a:rPr dirty="0"/>
              <a:t>, </a:t>
            </a:r>
            <a:r>
              <a:rPr dirty="0" err="1"/>
              <a:t>가세스를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하란은</a:t>
            </a:r>
            <a:r>
              <a:rPr dirty="0"/>
              <a:t> </a:t>
            </a:r>
            <a:r>
              <a:rPr dirty="0" err="1"/>
              <a:t>가세스를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0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Caleb's concubine Ephah was the mother of Haran,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Moza</a:t>
            </a:r>
            <a:r>
              <a:rPr dirty="0"/>
              <a:t> and </a:t>
            </a:r>
            <a:r>
              <a:rPr dirty="0" err="1"/>
              <a:t>Gazez</a:t>
            </a:r>
            <a:r>
              <a:rPr dirty="0"/>
              <a:t>. Haran was the father of </a:t>
            </a:r>
            <a:r>
              <a:rPr dirty="0" err="1"/>
              <a:t>Gazez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야대의 아들은 레겜, 요단, 게산, 벨렛, 에바, 사압입니다.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Jahdai: Regem, Jotham, Geshan, Pelet, Ephah and Shaaph.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갈렙의 첩 마아가는 세벨과 디르하나를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Caleb's concubine Maacah was the mother of Sheber and Tirhanah.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또 </a:t>
            </a:r>
            <a:r>
              <a:rPr dirty="0" err="1"/>
              <a:t>맛만나의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사압을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막베나와</a:t>
            </a:r>
            <a:r>
              <a:rPr dirty="0"/>
              <a:t> </a:t>
            </a:r>
            <a:r>
              <a:rPr dirty="0" err="1"/>
              <a:t>기브아의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스와를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악사입니다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also gave birth to </a:t>
            </a:r>
            <a:r>
              <a:rPr dirty="0" err="1"/>
              <a:t>Shaaph</a:t>
            </a:r>
            <a:r>
              <a:rPr dirty="0"/>
              <a:t> the father of </a:t>
            </a:r>
            <a:r>
              <a:rPr dirty="0" err="1"/>
              <a:t>Madmannah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Sheva the father of </a:t>
            </a:r>
            <a:r>
              <a:rPr dirty="0" err="1"/>
              <a:t>Macbenah</a:t>
            </a:r>
            <a:r>
              <a:rPr dirty="0"/>
              <a:t> and </a:t>
            </a:r>
            <a:r>
              <a:rPr dirty="0" err="1"/>
              <a:t>Gibea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Caleb's daughter was </a:t>
            </a:r>
            <a:r>
              <a:rPr dirty="0" err="1"/>
              <a:t>Acsah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베레스의 아들은 헤스론과 하물입니다.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Perez: Hezron and Hamul.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곧 </a:t>
            </a:r>
            <a:r>
              <a:rPr dirty="0" err="1"/>
              <a:t>에브라다의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훌의</a:t>
            </a:r>
            <a:r>
              <a:rPr dirty="0"/>
              <a:t> </a:t>
            </a:r>
            <a:r>
              <a:rPr dirty="0" err="1"/>
              <a:t>아들인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기럇여아림의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소발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Caleb.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Hur</a:t>
            </a:r>
            <a:r>
              <a:rPr dirty="0"/>
              <a:t> the firstborn of Ephrathah: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Shobal</a:t>
            </a:r>
            <a:r>
              <a:rPr dirty="0"/>
              <a:t> the father of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베들레헴의 아버지 살마, 벧가델의 아버지 하렙입니다.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Salma the father of Bethlehem, and Hareph the father of Beth Gader.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기럇여아림의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소발의</a:t>
            </a:r>
            <a:r>
              <a:rPr dirty="0"/>
              <a:t> </a:t>
            </a:r>
            <a:r>
              <a:rPr dirty="0" err="1"/>
              <a:t>자손은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하로에와</a:t>
            </a:r>
            <a:r>
              <a:rPr dirty="0"/>
              <a:t> </a:t>
            </a:r>
            <a:r>
              <a:rPr dirty="0" err="1"/>
              <a:t>므누홋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절반이었습니다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6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Shobal</a:t>
            </a:r>
            <a:r>
              <a:rPr dirty="0"/>
              <a:t> the father of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 were: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Haroeh</a:t>
            </a:r>
            <a:r>
              <a:rPr dirty="0"/>
              <a:t>, half the </a:t>
            </a:r>
            <a:r>
              <a:rPr dirty="0" err="1"/>
              <a:t>Manahathites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기럇여아림의</a:t>
            </a:r>
            <a:r>
              <a:rPr dirty="0"/>
              <a:t> </a:t>
            </a:r>
            <a:r>
              <a:rPr dirty="0" err="1"/>
              <a:t>족속은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이델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붓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수맛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미스라</a:t>
            </a:r>
            <a:r>
              <a:rPr dirty="0"/>
              <a:t> </a:t>
            </a:r>
            <a:r>
              <a:rPr dirty="0" err="1"/>
              <a:t>족속입니다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이들로부터</a:t>
            </a:r>
            <a:r>
              <a:rPr dirty="0"/>
              <a:t> </a:t>
            </a:r>
            <a:r>
              <a:rPr dirty="0" err="1"/>
              <a:t>소라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에스다올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3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clans of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Ithrites</a:t>
            </a:r>
            <a:r>
              <a:rPr dirty="0"/>
              <a:t>, </a:t>
            </a:r>
            <a:r>
              <a:rPr dirty="0" err="1"/>
              <a:t>Puthites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Shumathites</a:t>
            </a:r>
            <a:r>
              <a:rPr dirty="0"/>
              <a:t> and </a:t>
            </a:r>
            <a:r>
              <a:rPr dirty="0" err="1"/>
              <a:t>Mishraites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these descended the </a:t>
            </a:r>
            <a:r>
              <a:rPr dirty="0" err="1"/>
              <a:t>Zorathites</a:t>
            </a:r>
            <a:r>
              <a:rPr dirty="0"/>
              <a:t> and </a:t>
            </a:r>
            <a:r>
              <a:rPr dirty="0" err="1"/>
              <a:t>Eshtaolites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살마의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베들레헴</a:t>
            </a:r>
            <a:r>
              <a:rPr dirty="0"/>
              <a:t>, </a:t>
            </a:r>
            <a:r>
              <a:rPr dirty="0" err="1"/>
              <a:t>느도바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아다롯벳요압</a:t>
            </a:r>
            <a:r>
              <a:rPr dirty="0"/>
              <a:t>, </a:t>
            </a:r>
            <a:r>
              <a:rPr dirty="0" err="1"/>
              <a:t>마하낫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절반</a:t>
            </a:r>
            <a:r>
              <a:rPr dirty="0"/>
              <a:t>, </a:t>
            </a:r>
            <a:r>
              <a:rPr dirty="0" err="1"/>
              <a:t>소라</a:t>
            </a:r>
            <a:r>
              <a:rPr dirty="0"/>
              <a:t> </a:t>
            </a:r>
            <a:r>
              <a:rPr dirty="0" err="1"/>
              <a:t>족속이고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8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Salma: Bethlehem, the </a:t>
            </a:r>
            <a:r>
              <a:rPr dirty="0" err="1"/>
              <a:t>Netophathites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Atroth</a:t>
            </a:r>
            <a:r>
              <a:rPr dirty="0"/>
              <a:t> Beth Joab, half the </a:t>
            </a:r>
            <a:r>
              <a:rPr dirty="0" err="1"/>
              <a:t>Manahathites</a:t>
            </a:r>
            <a:r>
              <a:rPr dirty="0"/>
              <a:t>, the Zorites,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8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야베스에서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족속들은</a:t>
            </a:r>
            <a:r>
              <a:rPr dirty="0"/>
              <a:t> </a:t>
            </a:r>
            <a:r>
              <a:rPr dirty="0" err="1"/>
              <a:t>디랏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시므앗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수갓</a:t>
            </a:r>
            <a:r>
              <a:rPr dirty="0"/>
              <a:t> </a:t>
            </a:r>
            <a:r>
              <a:rPr dirty="0" err="1"/>
              <a:t>족속입니다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레갑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조상인</a:t>
            </a:r>
            <a:r>
              <a:rPr dirty="0"/>
              <a:t> </a:t>
            </a:r>
            <a:r>
              <a:rPr dirty="0" err="1"/>
              <a:t>함맛에게서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겐 </a:t>
            </a:r>
            <a:r>
              <a:rPr dirty="0" err="1"/>
              <a:t>족속입니다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9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clans of scribes who lived at Jabez:</a:t>
            </a:r>
            <a:r>
              <a:rPr lang="en-US" dirty="0"/>
              <a:t> </a:t>
            </a:r>
            <a:r>
              <a:rPr dirty="0"/>
              <a:t>the </a:t>
            </a:r>
            <a:r>
              <a:rPr dirty="0" err="1"/>
              <a:t>Tirathites</a:t>
            </a:r>
            <a:r>
              <a:rPr dirty="0"/>
              <a:t>, </a:t>
            </a:r>
            <a:r>
              <a:rPr dirty="0" err="1"/>
              <a:t>Shimeathites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Sucathites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These are the Kenites who came from </a:t>
            </a:r>
            <a:r>
              <a:rPr dirty="0" err="1"/>
              <a:t>Hammath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father of the house of </a:t>
            </a:r>
            <a:r>
              <a:rPr dirty="0" err="1"/>
              <a:t>Recab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1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세라의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시므리</a:t>
            </a:r>
            <a:r>
              <a:rPr dirty="0"/>
              <a:t>, </a:t>
            </a:r>
            <a:r>
              <a:rPr dirty="0" err="1"/>
              <a:t>에단</a:t>
            </a:r>
            <a:r>
              <a:rPr dirty="0"/>
              <a:t>, </a:t>
            </a:r>
            <a:r>
              <a:rPr dirty="0" err="1"/>
              <a:t>헤만</a:t>
            </a:r>
            <a:r>
              <a:rPr dirty="0"/>
              <a:t>, </a:t>
            </a:r>
            <a:r>
              <a:rPr dirty="0" err="1"/>
              <a:t>갈골</a:t>
            </a:r>
            <a:r>
              <a:rPr dirty="0"/>
              <a:t>, </a:t>
            </a:r>
            <a:r>
              <a:rPr dirty="0" err="1"/>
              <a:t>다라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다섯이었습니다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94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Zerah: </a:t>
            </a:r>
            <a:r>
              <a:rPr dirty="0" err="1"/>
              <a:t>Zimri</a:t>
            </a:r>
            <a:r>
              <a:rPr dirty="0"/>
              <a:t>, Ethan, </a:t>
            </a:r>
            <a:r>
              <a:rPr dirty="0" err="1"/>
              <a:t>Heman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Calcol</a:t>
            </a:r>
            <a:r>
              <a:rPr dirty="0"/>
              <a:t> and </a:t>
            </a:r>
            <a:r>
              <a:rPr dirty="0" err="1"/>
              <a:t>Darda</a:t>
            </a:r>
            <a:r>
              <a:rPr dirty="0"/>
              <a:t>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dirty="0"/>
              <a:t>five in 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가르미의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아갈인데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진멸시켜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물건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6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Carmi: Achar, who brought trouble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Israel by violating the ban on taking devoted things.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에단의 아들은 아사랴입니다.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Ethan: Azariah.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헤스론이 낳은 아들은 여라므엘, 람, 글루배입니다.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born to Hezron were: Jerahmeel, Ram and Caleb.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2039</Words>
  <Application>Microsoft Office PowerPoint</Application>
  <PresentationFormat>와이드스크린</PresentationFormat>
  <Paragraphs>245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2022-09-06T07:36:55Z</dcterms:modified>
</cp:coreProperties>
</file>