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849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봄이</a:t>
            </a:r>
            <a:r>
              <a:rPr dirty="0"/>
              <a:t> 돼 </a:t>
            </a: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전쟁터에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되자</a:t>
            </a:r>
            <a:r>
              <a:rPr dirty="0"/>
              <a:t> </a:t>
            </a:r>
            <a:r>
              <a:rPr dirty="0" err="1"/>
              <a:t>요압이</a:t>
            </a:r>
            <a:r>
              <a:rPr dirty="0"/>
              <a:t> </a:t>
            </a:r>
            <a:r>
              <a:rPr dirty="0" err="1"/>
              <a:t>군사를</a:t>
            </a:r>
            <a:r>
              <a:rPr dirty="0"/>
              <a:t> </a:t>
            </a:r>
            <a:r>
              <a:rPr dirty="0" err="1"/>
              <a:t>이끌고</a:t>
            </a:r>
            <a:r>
              <a:rPr dirty="0"/>
              <a:t> </a:t>
            </a:r>
            <a:r>
              <a:rPr dirty="0" err="1"/>
              <a:t>나갔습니다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쳐서</a:t>
            </a:r>
            <a:r>
              <a:rPr dirty="0"/>
              <a:t> </a:t>
            </a:r>
            <a:r>
              <a:rPr dirty="0" err="1"/>
              <a:t>무찌르고</a:t>
            </a:r>
            <a:r>
              <a:rPr dirty="0"/>
              <a:t> </a:t>
            </a:r>
            <a:r>
              <a:rPr dirty="0" err="1"/>
              <a:t>랍바로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에워쌌습니다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r>
              <a:rPr dirty="0" err="1"/>
              <a:t>요압은</a:t>
            </a:r>
            <a:r>
              <a:rPr dirty="0"/>
              <a:t> </a:t>
            </a:r>
            <a:r>
              <a:rPr dirty="0" err="1"/>
              <a:t>랍바를</a:t>
            </a:r>
            <a:r>
              <a:rPr dirty="0"/>
              <a:t> </a:t>
            </a:r>
            <a:r>
              <a:rPr dirty="0" err="1"/>
              <a:t>쳐서</a:t>
            </a:r>
            <a:r>
              <a:rPr dirty="0"/>
              <a:t> </a:t>
            </a:r>
            <a:r>
              <a:rPr dirty="0" err="1"/>
              <a:t>멸망시켰습니다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30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spring, at the time when kings go off to war,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Joab led out the armed forces.</a:t>
            </a:r>
            <a:r>
              <a:rPr lang="en-US" dirty="0"/>
              <a:t> </a:t>
            </a:r>
            <a:r>
              <a:rPr dirty="0"/>
              <a:t>He laid waste the land of the Ammonites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went to Rabbah and besieged it,</a:t>
            </a:r>
            <a:r>
              <a:rPr lang="en-US" dirty="0"/>
              <a:t> </a:t>
            </a:r>
            <a:r>
              <a:rPr dirty="0"/>
              <a:t>but David remained in Jerusalem.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Joab attacked Rabbah and left it in ruins.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그 </a:t>
            </a:r>
            <a:r>
              <a:rPr dirty="0" err="1"/>
              <a:t>나라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머리에서</a:t>
            </a:r>
            <a:r>
              <a:rPr dirty="0"/>
              <a:t> </a:t>
            </a:r>
            <a:r>
              <a:rPr dirty="0" err="1"/>
              <a:t>왕관을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썼습니다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보석이</a:t>
            </a:r>
            <a:r>
              <a:rPr dirty="0"/>
              <a:t> </a:t>
            </a:r>
            <a:r>
              <a:rPr dirty="0" err="1"/>
              <a:t>박혀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그 </a:t>
            </a:r>
            <a:r>
              <a:rPr dirty="0" err="1"/>
              <a:t>왕관의</a:t>
            </a:r>
            <a:r>
              <a:rPr dirty="0"/>
              <a:t> </a:t>
            </a:r>
            <a:r>
              <a:rPr dirty="0" err="1"/>
              <a:t>무게는</a:t>
            </a:r>
            <a:r>
              <a:rPr dirty="0"/>
              <a:t> 금 1달란트나 </a:t>
            </a:r>
            <a:r>
              <a:rPr dirty="0" err="1"/>
              <a:t>됐습니다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다윗은</a:t>
            </a:r>
            <a:r>
              <a:rPr dirty="0"/>
              <a:t> 그 </a:t>
            </a:r>
            <a:r>
              <a:rPr dirty="0" err="1"/>
              <a:t>성에서</a:t>
            </a:r>
            <a:r>
              <a:rPr dirty="0"/>
              <a:t> </a:t>
            </a:r>
            <a:r>
              <a:rPr dirty="0" err="1"/>
              <a:t>값진</a:t>
            </a:r>
            <a:r>
              <a:rPr dirty="0"/>
              <a:t> </a:t>
            </a: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</a:t>
            </a:r>
            <a:r>
              <a:rPr dirty="0" err="1"/>
              <a:t>가져왔습니다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79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took the crown from the head of their king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weight was found to be a talent of gold,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was set with precious stones -- and it was placed on David's head.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took a great quantity of plunder from the city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끌어다가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톱질과</a:t>
            </a:r>
            <a:r>
              <a:rPr dirty="0"/>
              <a:t> </a:t>
            </a:r>
            <a:r>
              <a:rPr dirty="0" err="1"/>
              <a:t>써레질과</a:t>
            </a:r>
            <a:r>
              <a:rPr dirty="0"/>
              <a:t> </a:t>
            </a:r>
            <a:r>
              <a:rPr dirty="0" err="1"/>
              <a:t>도끼질을</a:t>
            </a:r>
            <a:r>
              <a:rPr dirty="0"/>
              <a:t> </a:t>
            </a:r>
            <a:r>
              <a:rPr dirty="0" err="1"/>
              <a:t>시키고</a:t>
            </a:r>
            <a:r>
              <a:rPr dirty="0"/>
              <a:t> </a:t>
            </a:r>
            <a:r>
              <a:rPr dirty="0" err="1"/>
              <a:t>벽돌을</a:t>
            </a:r>
            <a:r>
              <a:rPr dirty="0"/>
              <a:t> </a:t>
            </a:r>
            <a:r>
              <a:rPr dirty="0" err="1"/>
              <a:t>굽게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암몬의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성들에게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군사를</a:t>
            </a:r>
            <a:r>
              <a:rPr dirty="0"/>
              <a:t> </a:t>
            </a:r>
            <a:r>
              <a:rPr dirty="0" err="1"/>
              <a:t>거느리고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돌아왔습니다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80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brought out the people who were there,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consigning them to labor with saws and with iron picks and axes.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did this to all the Ammonite towns.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David and his entire army returned to Jerusalem.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이후에</a:t>
            </a:r>
            <a:r>
              <a:rPr dirty="0"/>
              <a:t> </a:t>
            </a:r>
            <a:r>
              <a:rPr dirty="0" err="1"/>
              <a:t>게셀에서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전쟁했습니다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후사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십브개가</a:t>
            </a:r>
            <a:r>
              <a:rPr dirty="0"/>
              <a:t> </a:t>
            </a:r>
            <a:r>
              <a:rPr dirty="0" err="1"/>
              <a:t>거인족의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사람인</a:t>
            </a:r>
            <a:r>
              <a:rPr dirty="0"/>
              <a:t> </a:t>
            </a:r>
            <a:r>
              <a:rPr dirty="0" err="1"/>
              <a:t>십배를</a:t>
            </a:r>
            <a:r>
              <a:rPr dirty="0"/>
              <a:t> </a:t>
            </a:r>
            <a:r>
              <a:rPr dirty="0" err="1"/>
              <a:t>죽이자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항복했습니다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81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course of time, war broke out with the Philistines, at Gezer.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</a:t>
            </a:r>
            <a:r>
              <a:rPr dirty="0" err="1"/>
              <a:t>Sibbecai</a:t>
            </a:r>
            <a:r>
              <a:rPr dirty="0"/>
              <a:t> the </a:t>
            </a:r>
            <a:r>
              <a:rPr dirty="0" err="1"/>
              <a:t>Hushathite</a:t>
            </a:r>
            <a:r>
              <a:rPr dirty="0"/>
              <a:t> killed </a:t>
            </a:r>
            <a:r>
              <a:rPr dirty="0" err="1"/>
              <a:t>Sippai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of the descendants of the </a:t>
            </a:r>
            <a:r>
              <a:rPr dirty="0" err="1"/>
              <a:t>Rephaites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Philistines were subjugated.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전쟁할</a:t>
            </a:r>
            <a:r>
              <a:rPr dirty="0"/>
              <a:t> 때 </a:t>
            </a:r>
            <a:r>
              <a:rPr dirty="0" err="1"/>
              <a:t>야일의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엘하난이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자루가</a:t>
            </a:r>
            <a:r>
              <a:rPr dirty="0"/>
              <a:t> </a:t>
            </a:r>
            <a:r>
              <a:rPr dirty="0" err="1"/>
              <a:t>베틀채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창을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가드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골리앗의</a:t>
            </a:r>
            <a:r>
              <a:rPr dirty="0"/>
              <a:t> </a:t>
            </a:r>
            <a:r>
              <a:rPr dirty="0" err="1"/>
              <a:t>동생</a:t>
            </a:r>
            <a:r>
              <a:rPr dirty="0"/>
              <a:t> </a:t>
            </a:r>
            <a:r>
              <a:rPr dirty="0" err="1"/>
              <a:t>라흐미를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43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another battle with the Philistines,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Elhanan son of Jair killed </a:t>
            </a:r>
            <a:r>
              <a:rPr dirty="0" err="1"/>
              <a:t>Lahmi</a:t>
            </a:r>
            <a:r>
              <a:rPr lang="en-US" dirty="0"/>
              <a:t> </a:t>
            </a:r>
            <a:r>
              <a:rPr dirty="0"/>
              <a:t>the brother of Goliath the Gittite,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a spear with a shaft like a weaver's rod.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0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가드에서</a:t>
            </a:r>
            <a:r>
              <a:rPr dirty="0"/>
              <a:t> </a:t>
            </a:r>
            <a:r>
              <a:rPr dirty="0" err="1"/>
              <a:t>일어난</a:t>
            </a:r>
            <a:r>
              <a:rPr dirty="0"/>
              <a:t> 또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전쟁에서는</a:t>
            </a:r>
            <a:r>
              <a:rPr dirty="0"/>
              <a:t> </a:t>
            </a:r>
            <a:r>
              <a:rPr dirty="0" err="1"/>
              <a:t>거인족의</a:t>
            </a:r>
            <a:r>
              <a:rPr dirty="0"/>
              <a:t> </a:t>
            </a:r>
            <a:r>
              <a:rPr dirty="0" err="1"/>
              <a:t>자손으로서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손가락과</a:t>
            </a:r>
            <a:r>
              <a:rPr dirty="0"/>
              <a:t> </a:t>
            </a:r>
            <a:r>
              <a:rPr dirty="0" err="1"/>
              <a:t>발가락이</a:t>
            </a:r>
            <a:r>
              <a:rPr dirty="0"/>
              <a:t> </a:t>
            </a:r>
            <a:r>
              <a:rPr dirty="0" err="1"/>
              <a:t>여섯</a:t>
            </a:r>
            <a:r>
              <a:rPr dirty="0"/>
              <a:t> </a:t>
            </a:r>
            <a:r>
              <a:rPr dirty="0" err="1"/>
              <a:t>개씩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24개인 </a:t>
            </a:r>
            <a:r>
              <a:rPr dirty="0" err="1"/>
              <a:t>거인이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6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still another battle, which took place at Gath,</a:t>
            </a:r>
            <a:r>
              <a:rPr lang="en-US" dirty="0"/>
              <a:t> </a:t>
            </a:r>
            <a:r>
              <a:rPr dirty="0"/>
              <a:t>there was a huge man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six fingers on each hand and six toes on each foot -- twenty-four in all.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was descended from Rapha.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조롱하자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다윗의</a:t>
            </a:r>
            <a:r>
              <a:rPr dirty="0"/>
              <a:t> 형 </a:t>
            </a:r>
            <a:r>
              <a:rPr dirty="0" err="1"/>
              <a:t>시므아의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요나단이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죽여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793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taunted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Jonathan son of </a:t>
            </a:r>
            <a:r>
              <a:rPr dirty="0" err="1"/>
              <a:t>Shimea</a:t>
            </a:r>
            <a:r>
              <a:rPr dirty="0"/>
              <a:t>, David's brother, killed him.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31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가드에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거인족의</a:t>
            </a:r>
            <a:r>
              <a:rPr dirty="0"/>
              <a:t> </a:t>
            </a:r>
            <a:r>
              <a:rPr dirty="0" err="1"/>
              <a:t>후손들이었지만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부하들의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쓰러졌습니다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862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descendants of Rapha in Gath,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fell at the hands of David and his men.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526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2022-09-08T13:12:36Z</dcterms:modified>
</cp:coreProperties>
</file>