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3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인구를</a:t>
            </a:r>
            <a:r>
              <a:rPr dirty="0"/>
              <a:t> </a:t>
            </a:r>
            <a:r>
              <a:rPr dirty="0" err="1"/>
              <a:t>조사할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불어넣었습니다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9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Satan rose up against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incited David to take a census of Israel.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804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내가</a:t>
            </a:r>
            <a:r>
              <a:rPr dirty="0"/>
              <a:t> 세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보일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선택하여라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고른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내리겠다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8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tell David,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 I am giving you three options.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Choose one of them for me to carry out against you.'"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772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갓이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나아가서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고르라고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2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Gad went to David and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`Take your choice: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4770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‘3년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굶주리든가</a:t>
            </a:r>
            <a:r>
              <a:rPr dirty="0"/>
              <a:t>, 3개월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적들에게</a:t>
            </a:r>
            <a:r>
              <a:rPr dirty="0"/>
              <a:t> </a:t>
            </a:r>
            <a:r>
              <a:rPr dirty="0" err="1"/>
              <a:t>쫓겨다니든가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사방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재난</a:t>
            </a:r>
            <a:r>
              <a:rPr dirty="0"/>
              <a:t>, 곧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돌게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고통스럽게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택할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선택해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분께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결정을</a:t>
            </a:r>
            <a:r>
              <a:rPr dirty="0"/>
              <a:t> </a:t>
            </a:r>
            <a:r>
              <a:rPr dirty="0" err="1"/>
              <a:t>내리십시오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185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years of famine, three months of being swept away before your enemies,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swords overtaking you, or three days of the sword of the LORD </a:t>
            </a:r>
            <a:r>
              <a:rPr lang="en-US" altLang="ko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days of plague in the land, with the angel of the LORD ravaging</a:t>
            </a:r>
            <a:r>
              <a:rPr lang="en-US" dirty="0"/>
              <a:t> </a:t>
            </a:r>
            <a:r>
              <a:rPr dirty="0"/>
              <a:t>every part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Israel.'</a:t>
            </a:r>
            <a:r>
              <a:rPr lang="en-US" dirty="0"/>
              <a:t> </a:t>
            </a:r>
            <a:r>
              <a:rPr dirty="0"/>
              <a:t>Now then, decide how I should answer the one who sent me."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886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갓에게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고통스럽다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긍휼하심이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크시기</a:t>
            </a:r>
            <a:r>
              <a:rPr dirty="0"/>
              <a:t> </a:t>
            </a:r>
            <a:r>
              <a:rPr dirty="0" err="1"/>
              <a:t>때문에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쓰러지는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선택하겠다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쓰러지는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선택하지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said to Gad, "I am in deep distress.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fall into the hands of the LORD, for his mercy is very great;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do not let me fall into the hands of men."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83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전염병을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7만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4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LORD sent a plague on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seventy thousand men of Israel fell dead.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멸망시키기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멸망시키려</a:t>
            </a:r>
            <a:r>
              <a:rPr dirty="0"/>
              <a:t> </a:t>
            </a:r>
            <a:r>
              <a:rPr dirty="0" err="1"/>
              <a:t>하자</a:t>
            </a:r>
            <a:r>
              <a:rPr lang="en-US" dirty="0"/>
              <a:t> </a:t>
            </a: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비참한</a:t>
            </a:r>
            <a:r>
              <a:rPr dirty="0"/>
              <a:t> </a:t>
            </a:r>
            <a:r>
              <a:rPr dirty="0" err="1"/>
              <a:t>광경을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슬퍼하시며</a:t>
            </a:r>
            <a:r>
              <a:rPr lang="en-US" dirty="0"/>
              <a:t> </a:t>
            </a:r>
            <a:r>
              <a:rPr dirty="0" err="1"/>
              <a:t>돌이켜</a:t>
            </a:r>
            <a:r>
              <a:rPr dirty="0"/>
              <a:t> </a:t>
            </a:r>
            <a:r>
              <a:rPr dirty="0" err="1"/>
              <a:t>멸망시키고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! 네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거두어라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오르난의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53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God sent an angel to destroy Jerusalem.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the angel was doing so, the LORD saw it and was grieved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the calamity and said to the angel who was destroying the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"Enough! Withdraw your hand." The angel of the LORD was then standing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threshing floor of </a:t>
            </a:r>
            <a:r>
              <a:rPr dirty="0" err="1"/>
              <a:t>Araunah</a:t>
            </a:r>
            <a:r>
              <a:rPr dirty="0"/>
              <a:t> the Jebusite.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바라보니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땅 </a:t>
            </a:r>
            <a:r>
              <a:rPr dirty="0" err="1"/>
              <a:t>사이에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가리키고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다윗과</a:t>
            </a:r>
            <a:r>
              <a:rPr dirty="0"/>
              <a:t> </a:t>
            </a:r>
            <a:r>
              <a:rPr dirty="0" err="1"/>
              <a:t>장로들은</a:t>
            </a:r>
            <a:r>
              <a:rPr dirty="0"/>
              <a:t> </a:t>
            </a:r>
            <a:r>
              <a:rPr dirty="0" err="1"/>
              <a:t>굵은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looked up and saw the angel of the LORD standing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heaven and earth, with a drawn sword in his hand</a:t>
            </a:r>
            <a:r>
              <a:rPr lang="en-US" dirty="0"/>
              <a:t> </a:t>
            </a:r>
            <a:r>
              <a:rPr dirty="0"/>
              <a:t>extended over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Jerusalem.</a:t>
            </a:r>
            <a:r>
              <a:rPr lang="en-US" dirty="0"/>
              <a:t> </a:t>
            </a:r>
            <a:r>
              <a:rPr dirty="0"/>
              <a:t>Then David and the elders, clothed in sackcloth,</a:t>
            </a:r>
            <a:r>
              <a:rPr lang="en-US" dirty="0"/>
              <a:t> </a:t>
            </a:r>
            <a:r>
              <a:rPr dirty="0"/>
              <a:t>fell facedown.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28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말씀드렸습니다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세라고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저입니다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그저</a:t>
            </a:r>
            <a:r>
              <a:rPr dirty="0"/>
              <a:t> 양 </a:t>
            </a:r>
            <a:r>
              <a:rPr dirty="0" err="1"/>
              <a:t>무리일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했습니까</a:t>
            </a:r>
            <a:r>
              <a:rPr dirty="0"/>
              <a:t>?</a:t>
            </a:r>
            <a:r>
              <a:rPr lang="en-US" dirty="0"/>
              <a:t> </a:t>
            </a:r>
            <a:r>
              <a:rPr dirty="0" err="1"/>
              <a:t>여호와</a:t>
            </a:r>
            <a:r>
              <a:rPr dirty="0"/>
              <a:t> 내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저와</a:t>
            </a:r>
            <a:r>
              <a:rPr dirty="0"/>
              <a:t> 제 </a:t>
            </a:r>
            <a:r>
              <a:rPr dirty="0" err="1"/>
              <a:t>집안을</a:t>
            </a:r>
            <a:r>
              <a:rPr dirty="0"/>
              <a:t> </a:t>
            </a:r>
            <a:r>
              <a:rPr dirty="0" err="1"/>
              <a:t>치시고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말아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05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said to God, "Was it not I who ordered the fighting men to be counted?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one who has sinned and done wrong. These are but sheep.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have they done? O LORD my God, let your hand fall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upon me and my family, but do not let this plague remain on your people."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갓에게</a:t>
            </a:r>
            <a:r>
              <a:rPr dirty="0"/>
              <a:t> </a:t>
            </a:r>
            <a:r>
              <a:rPr dirty="0" err="1"/>
              <a:t>명령해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오르난의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마당으로</a:t>
            </a:r>
            <a:r>
              <a:rPr dirty="0"/>
              <a:t> </a:t>
            </a:r>
            <a:r>
              <a:rPr dirty="0" err="1"/>
              <a:t>올라가서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쌓으라고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92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angel of the LORD ordered Gad to tell David</a:t>
            </a:r>
            <a:r>
              <a:rPr lang="en-US" dirty="0"/>
              <a:t> </a:t>
            </a:r>
            <a:r>
              <a:rPr dirty="0"/>
              <a:t>to go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build an altar to the LORD on the threshing floor</a:t>
            </a:r>
            <a:r>
              <a:rPr lang="en-US" dirty="0"/>
              <a:t> </a:t>
            </a:r>
            <a:r>
              <a:rPr dirty="0"/>
              <a:t>of </a:t>
            </a:r>
            <a:r>
              <a:rPr dirty="0" err="1"/>
              <a:t>Araunah</a:t>
            </a:r>
            <a:r>
              <a:rPr dirty="0"/>
              <a:t> the Jebusite.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다윗은 갓이 여호와의 이름으로 이른 그 말씀에 순종해 올라갔습니다.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went up in obedience to the word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Gad had spoken in the name of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9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요압과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우두머리들에게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브엘세바에서부터</a:t>
            </a:r>
            <a:r>
              <a:rPr dirty="0"/>
              <a:t> </a:t>
            </a:r>
            <a:r>
              <a:rPr dirty="0" err="1"/>
              <a:t>단까지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세고</a:t>
            </a:r>
            <a:r>
              <a:rPr dirty="0"/>
              <a:t> </a:t>
            </a:r>
            <a:r>
              <a:rPr dirty="0" err="1"/>
              <a:t>돌아와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많은지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보고하라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David said to Joab and the commanders of the troops,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count the Israelites from Beersheba to Dan.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report back to me so that I may know how many there are."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오르난이</a:t>
            </a:r>
            <a:r>
              <a:rPr dirty="0"/>
              <a:t> </a:t>
            </a: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타작하고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돌아보니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오르난은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네 </a:t>
            </a:r>
            <a:r>
              <a:rPr dirty="0" err="1"/>
              <a:t>아들과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숨겼습니다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5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</a:t>
            </a:r>
            <a:r>
              <a:rPr dirty="0" err="1"/>
              <a:t>Araunah</a:t>
            </a:r>
            <a:r>
              <a:rPr dirty="0"/>
              <a:t> was threshing wheat, he turned and saw the angel;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four sons who were with him hid themselves.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다가왔습니다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오르난은</a:t>
            </a:r>
            <a:r>
              <a:rPr dirty="0"/>
              <a:t> </a:t>
            </a:r>
            <a:r>
              <a:rPr dirty="0" err="1"/>
              <a:t>내다보다</a:t>
            </a:r>
            <a:r>
              <a:rPr dirty="0"/>
              <a:t> </a:t>
            </a:r>
            <a:r>
              <a:rPr dirty="0" err="1"/>
              <a:t>다윗을</a:t>
            </a:r>
            <a:r>
              <a:rPr dirty="0"/>
              <a:t> </a:t>
            </a:r>
            <a:r>
              <a:rPr dirty="0" err="1"/>
              <a:t>알아보고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절했습니다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69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approached, and when </a:t>
            </a:r>
            <a:r>
              <a:rPr dirty="0" err="1"/>
              <a:t>Araunah</a:t>
            </a:r>
            <a:r>
              <a:rPr dirty="0"/>
              <a:t> looked and saw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left the threshing floor and bowed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David with his face to the ground.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93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오르난에게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팔아라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넉넉히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치를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이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팔아라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여기에다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쌓아야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재난이</a:t>
            </a:r>
            <a:r>
              <a:rPr dirty="0"/>
              <a:t> </a:t>
            </a:r>
            <a:r>
              <a:rPr dirty="0" err="1"/>
              <a:t>멈출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43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said to him,</a:t>
            </a:r>
            <a:r>
              <a:rPr lang="en-US" dirty="0"/>
              <a:t> </a:t>
            </a:r>
            <a:r>
              <a:rPr dirty="0"/>
              <a:t>"Let me have the site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threshing floor</a:t>
            </a:r>
            <a:r>
              <a:rPr lang="en-US" dirty="0"/>
              <a:t> </a:t>
            </a:r>
            <a:r>
              <a:rPr dirty="0"/>
              <a:t>so I can build an altar to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plague on the people may be stopped. Sell it to me at the full price."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오르난이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가지십시오</a:t>
            </a:r>
            <a:r>
              <a:rPr dirty="0"/>
              <a:t>! 내 주 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좋으실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번제로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소와</a:t>
            </a:r>
            <a:r>
              <a:rPr dirty="0"/>
              <a:t> </a:t>
            </a:r>
            <a:r>
              <a:rPr dirty="0" err="1"/>
              <a:t>땔감으로</a:t>
            </a:r>
            <a:r>
              <a:rPr dirty="0"/>
              <a:t> </a:t>
            </a:r>
            <a:r>
              <a:rPr dirty="0" err="1"/>
              <a:t>쓰도록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기계를</a:t>
            </a:r>
            <a:r>
              <a:rPr dirty="0"/>
              <a:t> </a:t>
            </a:r>
            <a:r>
              <a:rPr dirty="0" err="1"/>
              <a:t>드리고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곡식제사로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드리겠습니다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9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Araunah</a:t>
            </a:r>
            <a:r>
              <a:rPr dirty="0"/>
              <a:t> said to David, "Take it! Let my lord the king do whatever pleases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I will give the oxen for the burnt offerings, the threshing sledges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wood, and the wheat for the grain offering. I will give all this."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0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다윗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오르난에게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넉넉히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네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드리거나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번제를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King David replied to </a:t>
            </a:r>
            <a:r>
              <a:rPr dirty="0" err="1"/>
              <a:t>Araunah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"No, I insist on paying the full price.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take for the LORD what is yours,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sacrifice a burnt offering</a:t>
            </a:r>
            <a:r>
              <a:rPr lang="en-US" dirty="0"/>
              <a:t> </a:t>
            </a:r>
            <a:r>
              <a:rPr dirty="0"/>
              <a:t>that costs me nothing."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오르난에게</a:t>
            </a:r>
            <a:r>
              <a:rPr dirty="0"/>
              <a:t> 그 땅 </a:t>
            </a:r>
            <a:r>
              <a:rPr dirty="0" err="1"/>
              <a:t>값으로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금 600세겔을 </a:t>
            </a:r>
            <a:r>
              <a:rPr dirty="0" err="1"/>
              <a:t>저울에</a:t>
            </a:r>
            <a:r>
              <a:rPr dirty="0"/>
              <a:t> </a:t>
            </a:r>
            <a:r>
              <a:rPr dirty="0" err="1"/>
              <a:t>달아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David paid Araunah six hundred shekels of gold for the site.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부르짖었고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하늘에서부터</a:t>
            </a:r>
            <a:r>
              <a:rPr dirty="0"/>
              <a:t> </a:t>
            </a:r>
            <a:r>
              <a:rPr dirty="0" err="1"/>
              <a:t>번제단에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내림으로써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50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David built an altar to the LORD there and sacrificed burnt offerings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fellowship offerings. He called on the LORD,</a:t>
            </a:r>
            <a:r>
              <a:rPr lang="en-US" dirty="0"/>
              <a:t> </a:t>
            </a:r>
            <a:r>
              <a:rPr dirty="0"/>
              <a:t>and the LORD answered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fire from heaven on the altar of burnt offering.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495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천사에게</a:t>
            </a:r>
            <a:r>
              <a:rPr dirty="0"/>
              <a:t> </a:t>
            </a:r>
            <a:r>
              <a:rPr dirty="0" err="1"/>
              <a:t>말씀하시자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칼집에</a:t>
            </a:r>
            <a:r>
              <a:rPr dirty="0"/>
              <a:t> </a:t>
            </a:r>
            <a:r>
              <a:rPr dirty="0" err="1"/>
              <a:t>넣었습니다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1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spoke to the angel,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put his sword back into its sheath.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오르난의</a:t>
            </a:r>
            <a:r>
              <a:rPr dirty="0"/>
              <a:t> </a:t>
            </a:r>
            <a:r>
              <a:rPr dirty="0" err="1"/>
              <a:t>타작</a:t>
            </a:r>
            <a:r>
              <a:rPr dirty="0"/>
              <a:t> </a:t>
            </a:r>
            <a:r>
              <a:rPr dirty="0" err="1"/>
              <a:t>마당에서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대답하신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63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time, when David saw that the LORD had answered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threshing floor of </a:t>
            </a:r>
            <a:r>
              <a:rPr dirty="0" err="1"/>
              <a:t>Araunah</a:t>
            </a:r>
            <a:r>
              <a:rPr dirty="0"/>
              <a:t> the Jebusite, he offered sacrifices there.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장막과</a:t>
            </a:r>
            <a:r>
              <a:rPr dirty="0"/>
              <a:t> </a:t>
            </a:r>
            <a:r>
              <a:rPr dirty="0" err="1"/>
              <a:t>번제단은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당시</a:t>
            </a:r>
            <a:r>
              <a:rPr dirty="0"/>
              <a:t> </a:t>
            </a:r>
            <a:r>
              <a:rPr dirty="0" err="1"/>
              <a:t>기브온의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80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tabernacle of the LORD, which Moses had made in the desert,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altar of burnt offering were at that time on the high place at Gibeon.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892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100배나 </a:t>
            </a:r>
            <a:r>
              <a:rPr dirty="0" err="1"/>
              <a:t>늘려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주 </a:t>
            </a:r>
            <a:r>
              <a:rPr dirty="0" err="1"/>
              <a:t>왕이여</a:t>
            </a:r>
            <a:r>
              <a:rPr dirty="0"/>
              <a:t>, 그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내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아닙니까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주께서</a:t>
            </a:r>
            <a:r>
              <a:rPr dirty="0"/>
              <a:t> 왜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하기를</a:t>
            </a:r>
            <a:r>
              <a:rPr dirty="0"/>
              <a:t> </a:t>
            </a:r>
            <a:r>
              <a:rPr dirty="0" err="1"/>
              <a:t>원하십니까</a:t>
            </a:r>
            <a:r>
              <a:rPr dirty="0"/>
              <a:t>? 왜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</a:t>
            </a:r>
            <a:r>
              <a:rPr dirty="0"/>
              <a:t> 벌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82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Joab replied,</a:t>
            </a:r>
            <a:r>
              <a:rPr lang="en-US" dirty="0"/>
              <a:t> </a:t>
            </a:r>
            <a:r>
              <a:rPr dirty="0"/>
              <a:t>"May the LORD multiply his troops a hundred times over.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lord the king, are they not all my lord's subjects?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does my lord want to do this? Why should he bring guilt on Israel?"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두려워해서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감히</a:t>
            </a:r>
            <a:r>
              <a:rPr dirty="0"/>
              <a:t> 그 </a:t>
            </a:r>
            <a:r>
              <a:rPr dirty="0" err="1"/>
              <a:t>앞으로</a:t>
            </a:r>
            <a:r>
              <a:rPr dirty="0"/>
              <a:t> 가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43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David could not go before it to inquire of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afraid of the sword of the angel of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요압을</a:t>
            </a:r>
            <a:r>
              <a:rPr dirty="0"/>
              <a:t> </a:t>
            </a:r>
            <a:r>
              <a:rPr dirty="0" err="1"/>
              <a:t>재촉해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요압은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물러나와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전역을</a:t>
            </a:r>
            <a:r>
              <a:rPr dirty="0"/>
              <a:t> </a:t>
            </a:r>
            <a:r>
              <a:rPr dirty="0" err="1"/>
              <a:t>두루</a:t>
            </a:r>
            <a:r>
              <a:rPr dirty="0"/>
              <a:t> </a:t>
            </a:r>
            <a:r>
              <a:rPr dirty="0" err="1"/>
              <a:t>다닌</a:t>
            </a:r>
            <a:r>
              <a:rPr dirty="0"/>
              <a:t> 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03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king's word, however, overruled Joab;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Joab left and went throughout Israel and then came back to Jerusalem.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51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요압이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보고했습니다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다룰</a:t>
            </a:r>
            <a:r>
              <a:rPr dirty="0"/>
              <a:t> 줄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용사들은</a:t>
            </a:r>
            <a:r>
              <a:rPr dirty="0"/>
              <a:t> 110만 </a:t>
            </a:r>
            <a:r>
              <a:rPr dirty="0" err="1"/>
              <a:t>명이고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유다에는</a:t>
            </a:r>
            <a:r>
              <a:rPr dirty="0"/>
              <a:t> 47만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8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Joab reported the number of the fighting men to David:</a:t>
            </a:r>
            <a:r>
              <a:rPr lang="en-US" dirty="0"/>
              <a:t> </a:t>
            </a:r>
            <a:r>
              <a:rPr dirty="0"/>
              <a:t>In all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were one million one hundred thousand men</a:t>
            </a:r>
            <a:r>
              <a:rPr lang="en-US" dirty="0"/>
              <a:t> </a:t>
            </a:r>
            <a:r>
              <a:rPr dirty="0"/>
              <a:t>who could handle a sword,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four hundred and seventy thousand in Judah.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못마땅하게</a:t>
            </a:r>
            <a:r>
              <a:rPr dirty="0"/>
              <a:t> </a:t>
            </a:r>
            <a:r>
              <a:rPr dirty="0" err="1"/>
              <a:t>여긴</a:t>
            </a:r>
            <a:r>
              <a:rPr dirty="0"/>
              <a:t> </a:t>
            </a:r>
            <a:r>
              <a:rPr dirty="0" err="1"/>
              <a:t>요압은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레위와</a:t>
            </a:r>
            <a:r>
              <a:rPr dirty="0"/>
              <a:t> </a:t>
            </a:r>
            <a:r>
              <a:rPr dirty="0" err="1"/>
              <a:t>베냐민을</a:t>
            </a:r>
            <a:r>
              <a:rPr dirty="0"/>
              <a:t> </a:t>
            </a:r>
            <a:r>
              <a:rPr dirty="0" err="1"/>
              <a:t>숫자에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22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Joab did not include Levi and Benjamin in the numbering,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king's command was repulsive to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보시기에도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내리셨습니다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8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command was also evil in the sight of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punished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54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제가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큰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용서해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너무나도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54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David said to God, "I have sinned greatly by doing this.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I beg you, take away the guilt of your servant.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done a very foolish thing."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역대상 1 Chronicles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다윗의 선견자 갓에게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Gad, David's seer,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1894</Words>
  <Application>Microsoft Office PowerPoint</Application>
  <PresentationFormat>와이드스크린</PresentationFormat>
  <Paragraphs>188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2022-09-08T13:26:10Z</dcterms:modified>
</cp:coreProperties>
</file>