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660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여기가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집이며</a:t>
            </a:r>
            <a:r>
              <a:rPr lang="en-US" dirty="0"/>
              <a:t> </a:t>
            </a:r>
            <a:r>
              <a:rPr dirty="0"/>
              <a:t>또 </a:t>
            </a:r>
            <a:r>
              <a:rPr dirty="0" err="1"/>
              <a:t>여기가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번제단이다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77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said, "The house of the LORD God is to be 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the altar of burnt offering for Israel."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050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내 </a:t>
            </a:r>
            <a:r>
              <a:rPr dirty="0" err="1"/>
              <a:t>아들이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왕좌를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one who will build a house for my Name.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be my son, and I will be his father.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establish the throne of his kingdom over Israel forever.'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함께하시고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잘되며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짓기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65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"Now, my son, the LORD be with you, and may you have success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build the house of the LORD your God, as he said you would.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슬기를</a:t>
            </a:r>
            <a:r>
              <a:rPr dirty="0"/>
              <a:t> </a:t>
            </a:r>
            <a:r>
              <a:rPr dirty="0" err="1"/>
              <a:t>주셔서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때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잘 </a:t>
            </a:r>
            <a:r>
              <a:rPr dirty="0" err="1"/>
              <a:t>지키기</a:t>
            </a:r>
            <a:r>
              <a:rPr dirty="0"/>
              <a:t> </a:t>
            </a:r>
            <a:r>
              <a:rPr dirty="0" err="1"/>
              <a:t>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7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give you discretion and understanding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puts you in command over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keep the law of the LORD your God.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주셨던</a:t>
            </a:r>
            <a:r>
              <a:rPr dirty="0"/>
              <a:t> </a:t>
            </a:r>
            <a:r>
              <a:rPr dirty="0" err="1"/>
              <a:t>율례와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잘 </a:t>
            </a:r>
            <a:r>
              <a:rPr dirty="0" err="1"/>
              <a:t>지키면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잘될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강해지고</a:t>
            </a:r>
            <a:r>
              <a:rPr dirty="0"/>
              <a:t> </a:t>
            </a:r>
            <a:r>
              <a:rPr dirty="0" err="1"/>
              <a:t>용기를</a:t>
            </a:r>
            <a:r>
              <a:rPr dirty="0"/>
              <a:t> </a:t>
            </a:r>
            <a:r>
              <a:rPr dirty="0" err="1"/>
              <a:t>가져라</a:t>
            </a:r>
            <a:r>
              <a:rPr dirty="0"/>
              <a:t>. </a:t>
            </a:r>
            <a:r>
              <a:rPr dirty="0" err="1"/>
              <a:t>두려워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4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have success if you are careful to observe the decrees and laws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LORD gave Moses for Israel. Be strong and courageous.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 or discouraged.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90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애써서</a:t>
            </a:r>
            <a:r>
              <a:rPr dirty="0"/>
              <a:t> 금 10만 </a:t>
            </a:r>
            <a:r>
              <a:rPr dirty="0" err="1"/>
              <a:t>달란트</a:t>
            </a:r>
            <a:r>
              <a:rPr dirty="0"/>
              <a:t>, 은 100만 </a:t>
            </a:r>
            <a:r>
              <a:rPr dirty="0" err="1"/>
              <a:t>달란트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무게를</a:t>
            </a:r>
            <a:r>
              <a:rPr dirty="0"/>
              <a:t> 달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청동과</a:t>
            </a:r>
            <a:r>
              <a:rPr dirty="0"/>
              <a:t> 철, 또 </a:t>
            </a:r>
            <a:r>
              <a:rPr dirty="0" err="1"/>
              <a:t>나무와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준비했다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더할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06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taken great pains to provide for the temple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hundred thousand talents of gold, a million talents of silver,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quantities of bronze and iron too great to be weighed,</a:t>
            </a:r>
            <a:r>
              <a:rPr lang="en-US" dirty="0"/>
              <a:t> </a:t>
            </a:r>
            <a:r>
              <a:rPr dirty="0"/>
              <a:t>and wood and stone.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may add to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네게는</a:t>
            </a:r>
            <a:r>
              <a:rPr dirty="0"/>
              <a:t> </a:t>
            </a:r>
            <a:r>
              <a:rPr dirty="0" err="1"/>
              <a:t>일꾼들이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석수장이들과</a:t>
            </a:r>
            <a:r>
              <a:rPr dirty="0"/>
              <a:t> </a:t>
            </a:r>
            <a:r>
              <a:rPr dirty="0" err="1"/>
              <a:t>목수들과</a:t>
            </a:r>
            <a:r>
              <a:rPr dirty="0"/>
              <a:t> </a:t>
            </a:r>
            <a:r>
              <a:rPr dirty="0" err="1"/>
              <a:t>갖가지</a:t>
            </a:r>
            <a:r>
              <a:rPr dirty="0"/>
              <a:t> </a:t>
            </a:r>
            <a:r>
              <a:rPr dirty="0" err="1"/>
              <a:t>재주가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물론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10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many workmen: stonecutters, masons and carpenters,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men skilled in every kind of 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01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금, 은, </a:t>
            </a:r>
            <a:r>
              <a:rPr dirty="0" err="1"/>
              <a:t>청동</a:t>
            </a:r>
            <a:r>
              <a:rPr dirty="0"/>
              <a:t>, </a:t>
            </a:r>
            <a:r>
              <a:rPr dirty="0" err="1"/>
              <a:t>철을</a:t>
            </a:r>
            <a:r>
              <a:rPr dirty="0"/>
              <a:t> 잘 </a:t>
            </a:r>
            <a:r>
              <a:rPr dirty="0" err="1"/>
              <a:t>다루는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수없이</a:t>
            </a:r>
            <a:r>
              <a:rPr dirty="0"/>
              <a:t> </a:t>
            </a:r>
            <a:r>
              <a:rPr dirty="0" err="1"/>
              <a:t>많다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시작하여라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함께하신다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3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gold and silver, bronze and iron -- craftsmen beyond number.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begin the work, and the LORD be with you."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3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지도자들에게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도우라고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2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ordered all the leaders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help his son Solomon.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면에서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않으셨느냐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주민들을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넘겨주셨고</a:t>
            </a:r>
            <a:r>
              <a:rPr dirty="0"/>
              <a:t> 이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복종한다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04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"Is not the LORD your God with you?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has he not granted you rest on every side?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handed the inhabitants of the land over to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land is subject to the LORD and to his people.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찾으라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시작해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물건들을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지어질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두도록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80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devote your heart and soul to seeking the LORD your God.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Begin to build the sanctuary of the LORD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bring the ark of the covenant of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sacred articles belonging to God into the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will be built for the Name of the LORD."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외국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모으라고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그중에서</a:t>
            </a:r>
            <a:r>
              <a:rPr dirty="0"/>
              <a:t> </a:t>
            </a:r>
            <a:r>
              <a:rPr dirty="0" err="1"/>
              <a:t>석수장이들을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다듬게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0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gave orders to assemble the aliens living in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among them he appointed stonecutters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prepare dressed stone for building the house of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철을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문짝과</a:t>
            </a:r>
            <a:r>
              <a:rPr dirty="0"/>
              <a:t> </a:t>
            </a:r>
            <a:r>
              <a:rPr dirty="0" err="1"/>
              <a:t>돌쩌귀를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못을</a:t>
            </a:r>
            <a:r>
              <a:rPr dirty="0"/>
              <a:t> </a:t>
            </a:r>
            <a:r>
              <a:rPr dirty="0" err="1"/>
              <a:t>만들게</a:t>
            </a:r>
            <a:r>
              <a:rPr dirty="0"/>
              <a:t> </a:t>
            </a:r>
            <a:r>
              <a:rPr dirty="0" err="1"/>
              <a:t>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무게를</a:t>
            </a:r>
            <a:r>
              <a:rPr dirty="0"/>
              <a:t> 달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청동도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7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provided a large amount of iron to make nails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doors of the gateways and for the fittings,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more bronze than could be weighed.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또 셀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백향목도</a:t>
            </a:r>
            <a:r>
              <a:rPr dirty="0"/>
              <a:t> </a:t>
            </a:r>
            <a:r>
              <a:rPr dirty="0" err="1"/>
              <a:t>준비했습니다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두로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양의</a:t>
            </a:r>
            <a:r>
              <a:rPr dirty="0"/>
              <a:t> </a:t>
            </a:r>
            <a:r>
              <a:rPr dirty="0" err="1"/>
              <a:t>백향목을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73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provided more cedar logs than could be counted,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Sidonians and Tyrians had brought large numbers of them to David.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어리고</a:t>
            </a:r>
            <a:r>
              <a:rPr dirty="0"/>
              <a:t> </a:t>
            </a:r>
            <a:r>
              <a:rPr dirty="0" err="1"/>
              <a:t>경험이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지어야</a:t>
            </a:r>
            <a:r>
              <a:rPr dirty="0"/>
              <a:t> 할 그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아름다워서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대단한</a:t>
            </a:r>
            <a:r>
              <a:rPr dirty="0"/>
              <a:t> </a:t>
            </a:r>
            <a:r>
              <a:rPr dirty="0" err="1"/>
              <a:t>명성과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지녀야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죽기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준비했습니다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61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said, "My son Solomon is young and inexperienced,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house to be built for the LORD should be of great magnificence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fame and splendor in the sight of all the nations.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will make preparations for it."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made extensive preparations before his death.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솔로몬을</a:t>
            </a:r>
            <a:r>
              <a:rPr dirty="0"/>
              <a:t> </a:t>
            </a:r>
            <a:r>
              <a:rPr dirty="0" err="1"/>
              <a:t>불러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66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called for his son Solomon and charged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build a house for the LORD, the God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3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솔로몬에게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지으리라고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먹었다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4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said to Solomon: "My son, I had it in my heart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build a house for the Name of the LORD my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흘렸고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치렀다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앞에서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흘렸기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36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this word of the LORD came to me: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have shed much blood and have fought many wars.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not to build a house for my Name,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shed much blood on the earth in my sight.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네게</a:t>
            </a:r>
            <a:r>
              <a:rPr dirty="0"/>
              <a:t> 한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태어날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평안의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사방에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적들에게서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안겨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솔로몬이니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평화와</a:t>
            </a:r>
            <a:r>
              <a:rPr dirty="0"/>
              <a:t> </a:t>
            </a:r>
            <a:r>
              <a:rPr dirty="0" err="1"/>
              <a:t>안정을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4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will have a son who will be a man of peace and rest,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give him rest from all his enemies on every side.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name will be Solomon, and I will grant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peace and quiet during his reign.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1278</Words>
  <Application>Microsoft Office PowerPoint</Application>
  <PresentationFormat>와이드스크린</PresentationFormat>
  <Paragraphs>126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2022-09-08T13:32:42Z</dcterms:modified>
</cp:coreProperties>
</file>