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나이가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늙었습니다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솔로몬을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430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David was old and full of years,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his son Solomon king over Israel.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또 시므이의 아들은 야핫, 시나, 여우스, 브리아 이렇게 모두 넷입니다.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64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sons of Shimei: </a:t>
            </a:r>
            <a:r>
              <a:rPr dirty="0" err="1"/>
              <a:t>Jahath</a:t>
            </a:r>
            <a:r>
              <a:rPr dirty="0"/>
              <a:t>, </a:t>
            </a:r>
            <a:r>
              <a:rPr dirty="0" err="1"/>
              <a:t>Ziza</a:t>
            </a:r>
            <a:r>
              <a:rPr dirty="0"/>
              <a:t>, </a:t>
            </a:r>
            <a:r>
              <a:rPr dirty="0" err="1"/>
              <a:t>Jeush</a:t>
            </a:r>
            <a:r>
              <a:rPr dirty="0"/>
              <a:t> and </a:t>
            </a:r>
            <a:r>
              <a:rPr dirty="0" err="1"/>
              <a:t>Beriah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sons of Shimei -- four in all.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 </a:t>
            </a:r>
            <a:r>
              <a:rPr dirty="0" err="1"/>
              <a:t>우두머리는</a:t>
            </a:r>
            <a:r>
              <a:rPr dirty="0"/>
              <a:t> </a:t>
            </a:r>
            <a:r>
              <a:rPr dirty="0" err="1"/>
              <a:t>야핫이었고</a:t>
            </a:r>
            <a:r>
              <a:rPr dirty="0"/>
              <a:t> 그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시사였습니다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여우스와</a:t>
            </a:r>
            <a:r>
              <a:rPr dirty="0"/>
              <a:t> </a:t>
            </a:r>
            <a:r>
              <a:rPr dirty="0" err="1"/>
              <a:t>브리아는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많지</a:t>
            </a:r>
            <a:r>
              <a:rPr dirty="0"/>
              <a:t> </a:t>
            </a:r>
            <a:r>
              <a:rPr dirty="0" err="1"/>
              <a:t>않아서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한 </a:t>
            </a:r>
            <a:r>
              <a:rPr dirty="0" err="1"/>
              <a:t>집안으로</a:t>
            </a:r>
            <a:r>
              <a:rPr dirty="0"/>
              <a:t> </a:t>
            </a:r>
            <a:r>
              <a:rPr dirty="0" err="1"/>
              <a:t>여겼습니다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55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Jahath</a:t>
            </a:r>
            <a:r>
              <a:rPr dirty="0"/>
              <a:t> was the first and </a:t>
            </a:r>
            <a:r>
              <a:rPr dirty="0" err="1"/>
              <a:t>Ziza</a:t>
            </a:r>
            <a:r>
              <a:rPr dirty="0"/>
              <a:t> the second,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</a:t>
            </a:r>
            <a:r>
              <a:rPr dirty="0" err="1"/>
              <a:t>Jeush</a:t>
            </a:r>
            <a:r>
              <a:rPr dirty="0"/>
              <a:t> and </a:t>
            </a:r>
            <a:r>
              <a:rPr dirty="0" err="1"/>
              <a:t>Beriah</a:t>
            </a:r>
            <a:r>
              <a:rPr dirty="0"/>
              <a:t> did not have many sons;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were counted as one family with one assignment.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그핫의 아들은 아므람, 이스할, 헤브론, 웃시엘 이렇게 넷입니다.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Kohath: Amram, Izhar, Hebron and Uzziel -- four in all.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아므람의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모세입니다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구별되서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분향하고</a:t>
            </a:r>
            <a:r>
              <a:rPr dirty="0"/>
              <a:t> </a:t>
            </a:r>
            <a:r>
              <a:rPr dirty="0" err="1"/>
              <a:t>섬기며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축복하게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10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Amram: Aaron and Moses. Aaron was set apart,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and his descendants forever, to consecrate the most holy things,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offer sacrifices before the LORD, to minister before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pronounce blessings in his name forever.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하나님의 사람 모세의 아들은 레위 지파에 속했습니다.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66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Moses the man of God were counted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part of the tribe of Levi.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모세의 아들은 게르솜과 엘리에셀입니다.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Moses: Gershom and Eliezer.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게르솜의 아들은 우두머리 스브엘입니다.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descendants of Gershom: Shubael was the first.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엘리에셀의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우두머리</a:t>
            </a:r>
            <a:r>
              <a:rPr dirty="0"/>
              <a:t> </a:t>
            </a:r>
            <a:r>
              <a:rPr dirty="0" err="1"/>
              <a:t>르하뱌입니다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엘리에셀은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없었으나</a:t>
            </a:r>
            <a:r>
              <a:rPr dirty="0"/>
              <a:t> </a:t>
            </a:r>
            <a:r>
              <a:rPr dirty="0" err="1"/>
              <a:t>르하뱌의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많았습니다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4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Eliezer: </a:t>
            </a:r>
            <a:r>
              <a:rPr dirty="0" err="1"/>
              <a:t>Rehabiah</a:t>
            </a:r>
            <a:r>
              <a:rPr dirty="0"/>
              <a:t> was the first.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Eliezer had no other sons, but the sons of </a:t>
            </a:r>
            <a:r>
              <a:rPr dirty="0" err="1"/>
              <a:t>Rehabiah</a:t>
            </a:r>
            <a:r>
              <a:rPr dirty="0"/>
              <a:t> were very numerous.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이스할의 아들은 우두머리 슬로밋입니다.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Izhar: Shelomith was the first.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85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헤브론의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우두머리</a:t>
            </a:r>
            <a:r>
              <a:rPr dirty="0"/>
              <a:t> </a:t>
            </a:r>
            <a:r>
              <a:rPr dirty="0" err="1"/>
              <a:t>여리야</a:t>
            </a:r>
            <a:r>
              <a:rPr dirty="0"/>
              <a:t>, </a:t>
            </a: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아마랴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셋째</a:t>
            </a:r>
            <a:r>
              <a:rPr dirty="0"/>
              <a:t> </a:t>
            </a:r>
            <a:r>
              <a:rPr dirty="0" err="1"/>
              <a:t>야하시엘</a:t>
            </a:r>
            <a:r>
              <a:rPr dirty="0"/>
              <a:t>, </a:t>
            </a:r>
            <a:r>
              <a:rPr dirty="0" err="1"/>
              <a:t>넷째</a:t>
            </a:r>
            <a:r>
              <a:rPr dirty="0"/>
              <a:t> </a:t>
            </a:r>
            <a:r>
              <a:rPr dirty="0" err="1"/>
              <a:t>여가므암입니다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86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Hebron: </a:t>
            </a:r>
            <a:r>
              <a:rPr dirty="0" err="1"/>
              <a:t>Jeriah</a:t>
            </a:r>
            <a:r>
              <a:rPr dirty="0"/>
              <a:t> the first, </a:t>
            </a:r>
            <a:r>
              <a:rPr dirty="0" err="1"/>
              <a:t>Amariah</a:t>
            </a:r>
            <a:r>
              <a:rPr dirty="0"/>
              <a:t> the second,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Jahaziel</a:t>
            </a:r>
            <a:r>
              <a:rPr dirty="0"/>
              <a:t> the third and </a:t>
            </a:r>
            <a:r>
              <a:rPr dirty="0" err="1"/>
              <a:t>Jekameam</a:t>
            </a:r>
            <a:r>
              <a:rPr dirty="0"/>
              <a:t> the fourth.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비롯한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지도자들을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23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gathered together all the leaders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the priests and Levites.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웃시엘의 아들은 우두머리 미가와 그 다음으로 잇시야입니다.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Uzziel: Micah the first and Isshiah the second.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25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므라리의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마흘리와</a:t>
            </a:r>
            <a:r>
              <a:rPr dirty="0"/>
              <a:t> </a:t>
            </a:r>
            <a:r>
              <a:rPr dirty="0" err="1"/>
              <a:t>무시입니다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마흘리의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엘르아살과</a:t>
            </a:r>
            <a:r>
              <a:rPr dirty="0"/>
              <a:t> </a:t>
            </a:r>
            <a:r>
              <a:rPr dirty="0" err="1"/>
              <a:t>기스입니다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890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Merari</a:t>
            </a:r>
            <a:r>
              <a:rPr dirty="0"/>
              <a:t>: </a:t>
            </a:r>
            <a:r>
              <a:rPr dirty="0" err="1"/>
              <a:t>Mahli</a:t>
            </a:r>
            <a:r>
              <a:rPr dirty="0"/>
              <a:t> and Mushi.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Mahli</a:t>
            </a:r>
            <a:r>
              <a:rPr dirty="0"/>
              <a:t>: Eleazar and Kish.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엘르아살은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죽었고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딸만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사촌</a:t>
            </a:r>
            <a:r>
              <a:rPr dirty="0"/>
              <a:t> </a:t>
            </a:r>
            <a:r>
              <a:rPr dirty="0" err="1"/>
              <a:t>형제인</a:t>
            </a:r>
            <a:r>
              <a:rPr dirty="0"/>
              <a:t> </a:t>
            </a:r>
            <a:r>
              <a:rPr dirty="0" err="1"/>
              <a:t>기스의</a:t>
            </a:r>
            <a:r>
              <a:rPr dirty="0"/>
              <a:t>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결혼했습니다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02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Eleazar died without having sons: he had only daughters.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cousins, the sons of Kish, married them.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무시의 아들은 마흘리, 에델, 여레못 이렇게 모두 셋입니다.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Mushi: Mahli, Eder and Jerimoth -- three in all.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87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집안에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적은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자손입니다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올라간</a:t>
            </a:r>
            <a:r>
              <a:rPr dirty="0"/>
              <a:t> </a:t>
            </a:r>
            <a:r>
              <a:rPr dirty="0" err="1"/>
              <a:t>우두머리들로서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20세 </a:t>
            </a:r>
            <a:r>
              <a:rPr dirty="0" err="1"/>
              <a:t>이상의</a:t>
            </a:r>
            <a:r>
              <a:rPr dirty="0"/>
              <a:t> </a:t>
            </a:r>
            <a:r>
              <a:rPr dirty="0" err="1"/>
              <a:t>일꾼들이었습니다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15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descendants of Levi by their families </a:t>
            </a:r>
            <a:r>
              <a:rPr lang="en-US" altLang="ko-KR" dirty="0"/>
              <a:t>--</a:t>
            </a:r>
            <a:r>
              <a:rPr lang="ko-KR" altLang="en-US" dirty="0"/>
              <a:t> </a:t>
            </a:r>
            <a:r>
              <a:rPr dirty="0"/>
              <a:t>the heads of families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were registered under their names</a:t>
            </a:r>
            <a:r>
              <a:rPr lang="ko-KR" altLang="en-US" dirty="0"/>
              <a:t> </a:t>
            </a:r>
            <a:r>
              <a:rPr dirty="0"/>
              <a:t>and counted individually,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is, the workers twenty years old or more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served in the temple of the LORD.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249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lang="en-US" dirty="0"/>
              <a:t> </a:t>
            </a:r>
            <a:r>
              <a:rPr dirty="0"/>
              <a:t>그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평안을</a:t>
            </a:r>
            <a:r>
              <a:rPr dirty="0"/>
              <a:t> </a:t>
            </a:r>
            <a:r>
              <a:rPr dirty="0" err="1"/>
              <a:t>주시고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머물기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오셨으므로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79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David had said, "Since the LORD, the God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granted rest to his people and has come to dwell in Jerusalem forever,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장막이나</a:t>
            </a:r>
            <a:r>
              <a:rPr dirty="0"/>
              <a:t> 그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쓰이는</a:t>
            </a:r>
            <a:r>
              <a:rPr dirty="0"/>
              <a:t> </a:t>
            </a:r>
            <a:r>
              <a:rPr dirty="0" err="1"/>
              <a:t>기구들을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어깨에</a:t>
            </a:r>
            <a:r>
              <a:rPr dirty="0"/>
              <a:t> </a:t>
            </a:r>
            <a:r>
              <a:rPr dirty="0" err="1"/>
              <a:t>메어</a:t>
            </a:r>
            <a:r>
              <a:rPr dirty="0"/>
              <a:t> </a:t>
            </a:r>
            <a:r>
              <a:rPr dirty="0" err="1"/>
              <a:t>옮길</a:t>
            </a:r>
            <a:r>
              <a:rPr dirty="0"/>
              <a:t> </a:t>
            </a:r>
            <a:r>
              <a:rPr dirty="0" err="1"/>
              <a:t>필요가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84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no longer need to carry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tabernacle or any of the articles</a:t>
            </a:r>
            <a:r>
              <a:rPr lang="en-US" dirty="0"/>
              <a:t> </a:t>
            </a:r>
            <a:r>
              <a:rPr dirty="0"/>
              <a:t>used in its service."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104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따라서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20세 </a:t>
            </a:r>
            <a:r>
              <a:rPr dirty="0" err="1"/>
              <a:t>이상의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세었습니다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8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last instructions of David,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were counted from those twenty years old or more.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임무는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돕는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뜰과</a:t>
            </a:r>
            <a:r>
              <a:rPr dirty="0"/>
              <a:t> </a:t>
            </a:r>
            <a:r>
              <a:rPr dirty="0" err="1"/>
              <a:t>골방을</a:t>
            </a:r>
            <a:r>
              <a:rPr dirty="0"/>
              <a:t> </a:t>
            </a:r>
            <a:r>
              <a:rPr dirty="0" err="1"/>
              <a:t>맡아</a:t>
            </a:r>
            <a:r>
              <a:rPr dirty="0"/>
              <a:t> </a:t>
            </a:r>
            <a:r>
              <a:rPr dirty="0" err="1"/>
              <a:t>관리하며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일,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할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일들이었습니다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97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duty of the Levites was to help Aaron's descendants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service of the temple of the LORD: to be in charge of the courtyards,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side rooms, the purification of all sacred things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performance of other duties at the house of God.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784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상에</a:t>
            </a:r>
            <a:r>
              <a:rPr dirty="0"/>
              <a:t> </a:t>
            </a:r>
            <a:r>
              <a:rPr dirty="0" err="1"/>
              <a:t>가져갈</a:t>
            </a:r>
            <a:r>
              <a:rPr dirty="0"/>
              <a:t> 빵, </a:t>
            </a:r>
            <a:r>
              <a:rPr dirty="0" err="1"/>
              <a:t>곡식제사를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밀가루</a:t>
            </a:r>
            <a:r>
              <a:rPr dirty="0"/>
              <a:t>, </a:t>
            </a:r>
            <a:r>
              <a:rPr dirty="0" err="1"/>
              <a:t>무교병</a:t>
            </a:r>
            <a:r>
              <a:rPr dirty="0"/>
              <a:t>, 빵 </a:t>
            </a:r>
            <a:r>
              <a:rPr dirty="0" err="1"/>
              <a:t>굽기와</a:t>
            </a:r>
            <a:r>
              <a:rPr dirty="0"/>
              <a:t> </a:t>
            </a:r>
            <a:r>
              <a:rPr dirty="0" err="1"/>
              <a:t>반죽하기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저울과</a:t>
            </a:r>
            <a:r>
              <a:rPr dirty="0"/>
              <a:t> </a:t>
            </a:r>
            <a:r>
              <a:rPr dirty="0" err="1"/>
              <a:t>자를</a:t>
            </a:r>
            <a:r>
              <a:rPr dirty="0"/>
              <a:t> </a:t>
            </a:r>
            <a:r>
              <a:rPr dirty="0" err="1"/>
              <a:t>맡아</a:t>
            </a:r>
            <a:r>
              <a:rPr dirty="0"/>
              <a:t> </a:t>
            </a:r>
            <a:r>
              <a:rPr dirty="0" err="1"/>
              <a:t>관리했습니다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0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in charge of the bread set out on the table,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flour for the grain offerings, the unleavened wafers,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baking and the mixing, and all measurements of quantity and size.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53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30세 </a:t>
            </a:r>
            <a:r>
              <a:rPr dirty="0" err="1"/>
              <a:t>이상인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세었더니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수가</a:t>
            </a:r>
            <a:r>
              <a:rPr dirty="0"/>
              <a:t> 3만 8,000명이었습니다.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47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thirty years old or more were counted,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total number of men was thirty-eight thousand.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그들은 새벽과 저녁마다 서서 여호와께 감사하고 찬송했습니다.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15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also to stand every morning to thank and praise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to do the same in the evening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안식일과</a:t>
            </a:r>
            <a:r>
              <a:rPr dirty="0"/>
              <a:t> </a:t>
            </a:r>
            <a:r>
              <a:rPr dirty="0" err="1"/>
              <a:t>초하루와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명절에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수와</a:t>
            </a:r>
            <a:r>
              <a:rPr dirty="0"/>
              <a:t> </a:t>
            </a:r>
            <a:r>
              <a:rPr dirty="0" err="1"/>
              <a:t>방법대로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섬겼습니다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18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whenever burnt offerings were presented to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Sabbaths</a:t>
            </a:r>
            <a:r>
              <a:rPr lang="en-US" dirty="0"/>
              <a:t> </a:t>
            </a:r>
            <a:r>
              <a:rPr dirty="0"/>
              <a:t>and at New Moon festivals and at appointed feasts.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to serve before the LORD regularly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proper number and in the way prescribed for them.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또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회막의</a:t>
            </a:r>
            <a:r>
              <a:rPr dirty="0"/>
              <a:t> </a:t>
            </a:r>
            <a:r>
              <a:rPr dirty="0" err="1"/>
              <a:t>임무</a:t>
            </a:r>
            <a:r>
              <a:rPr dirty="0"/>
              <a:t>,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임무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임무를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00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the Levites carried out their responsibilities for the Tent of Meeting,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Holy Place and, under their brothers the descendants of Aaron,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service of the temple of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955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2만 4,000명이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6,000명이 </a:t>
            </a:r>
            <a:r>
              <a:rPr dirty="0" err="1"/>
              <a:t>관리와</a:t>
            </a:r>
            <a:r>
              <a:rPr dirty="0"/>
              <a:t> </a:t>
            </a:r>
            <a:r>
              <a:rPr dirty="0" err="1"/>
              <a:t>재판관의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31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said, "Of these, twenty-four thousand are to supervise the work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temple of the LORD and six thousand are to be officials and judges.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349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4,000명은 </a:t>
            </a:r>
            <a:r>
              <a:rPr dirty="0" err="1"/>
              <a:t>문지기가</a:t>
            </a:r>
            <a:r>
              <a:rPr dirty="0"/>
              <a:t> </a:t>
            </a:r>
            <a:r>
              <a:rPr dirty="0" err="1"/>
              <a:t>되고</a:t>
            </a:r>
            <a:r>
              <a:rPr lang="en-US" dirty="0"/>
              <a:t> </a:t>
            </a:r>
            <a:r>
              <a:rPr dirty="0"/>
              <a:t>4,000명은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찬송을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준비한</a:t>
            </a:r>
            <a:r>
              <a:rPr dirty="0"/>
              <a:t> </a:t>
            </a:r>
            <a:r>
              <a:rPr dirty="0" err="1"/>
              <a:t>악기들을</a:t>
            </a:r>
            <a:r>
              <a:rPr dirty="0"/>
              <a:t> </a:t>
            </a:r>
            <a:r>
              <a:rPr dirty="0" err="1"/>
              <a:t>갖고</a:t>
            </a:r>
            <a:r>
              <a:rPr lang="en-US"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찬송하는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98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Four thousand are to be gatekeepers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four thousand are to praise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musical instruments I have provided for that purpose."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4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게르손</a:t>
            </a:r>
            <a:r>
              <a:rPr dirty="0"/>
              <a:t>, </a:t>
            </a:r>
            <a:r>
              <a:rPr dirty="0" err="1"/>
              <a:t>그핫</a:t>
            </a:r>
            <a:r>
              <a:rPr dirty="0"/>
              <a:t>, </a:t>
            </a:r>
            <a:r>
              <a:rPr dirty="0" err="1"/>
              <a:t>므라리의</a:t>
            </a:r>
            <a:r>
              <a:rPr dirty="0"/>
              <a:t> </a:t>
            </a:r>
            <a:r>
              <a:rPr dirty="0" err="1"/>
              <a:t>자손에</a:t>
            </a:r>
            <a:r>
              <a:rPr dirty="0"/>
              <a:t> </a:t>
            </a:r>
            <a:r>
              <a:rPr dirty="0" err="1"/>
              <a:t>따라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계열을</a:t>
            </a:r>
            <a:r>
              <a:rPr dirty="0"/>
              <a:t> </a:t>
            </a:r>
            <a:r>
              <a:rPr dirty="0" err="1"/>
              <a:t>나누었습니다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64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divided the Levites into groups corresponding to the sons of Levi: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Gershon, Kohath and </a:t>
            </a:r>
            <a:r>
              <a:rPr dirty="0" err="1"/>
              <a:t>Merari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게르손 자손은 라단과 시므이입니다.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Belonging to the Gershonites: Ladan and Shimei.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라단의 아들은 우두머리 여히엘, 세담, 요엘 이렇게 모두 셋입니다.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Ladan: Jehiel the first, Zetham and Joel -- three in all.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944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시므이의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슬로밋</a:t>
            </a:r>
            <a:r>
              <a:rPr dirty="0"/>
              <a:t>, </a:t>
            </a:r>
            <a:r>
              <a:rPr dirty="0" err="1"/>
              <a:t>하시엘</a:t>
            </a:r>
            <a:r>
              <a:rPr dirty="0"/>
              <a:t>, </a:t>
            </a:r>
            <a:r>
              <a:rPr dirty="0" err="1"/>
              <a:t>하란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셋입니다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라단의</a:t>
            </a:r>
            <a:r>
              <a:rPr dirty="0"/>
              <a:t> </a:t>
            </a:r>
            <a:r>
              <a:rPr dirty="0" err="1"/>
              <a:t>우두머리들이었습니다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62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Shimei: </a:t>
            </a:r>
            <a:r>
              <a:rPr dirty="0" err="1"/>
              <a:t>Shelomoth</a:t>
            </a:r>
            <a:r>
              <a:rPr dirty="0"/>
              <a:t>, </a:t>
            </a:r>
            <a:r>
              <a:rPr dirty="0" err="1"/>
              <a:t>Haziel</a:t>
            </a:r>
            <a:r>
              <a:rPr dirty="0"/>
              <a:t> and Haran -- three in all.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heads of the families of </a:t>
            </a:r>
            <a:r>
              <a:rPr dirty="0" err="1"/>
              <a:t>Ladan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1470</Words>
  <Application>Microsoft Office PowerPoint</Application>
  <PresentationFormat>와이드스크린</PresentationFormat>
  <Paragraphs>157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2022-09-08T13:39:45Z</dcterms:modified>
</cp:coreProperties>
</file>