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8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아론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계열입니다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나답</a:t>
            </a:r>
            <a:r>
              <a:rPr dirty="0"/>
              <a:t>, </a:t>
            </a:r>
            <a:r>
              <a:rPr dirty="0" err="1"/>
              <a:t>아비후</a:t>
            </a:r>
            <a:r>
              <a:rPr dirty="0"/>
              <a:t>, </a:t>
            </a:r>
            <a:r>
              <a:rPr dirty="0" err="1"/>
              <a:t>엘르아살</a:t>
            </a:r>
            <a:r>
              <a:rPr dirty="0"/>
              <a:t>, </a:t>
            </a:r>
            <a:r>
              <a:rPr dirty="0" err="1"/>
              <a:t>이다말입니다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divisions of the sons of Aaron: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Aaron were Nadab, Abihu, Eleazar and </a:t>
            </a:r>
            <a:r>
              <a:rPr dirty="0" err="1"/>
              <a:t>Ithamar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일곱째로 학고스가 뽑혔고 여덟째로 아비야가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seventh to Hakkoz, the eighth to Abijah,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아홉째로 예수아가 뽑혔고 열째로 스가냐가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ninth to Jeshua, the tenth to Shecaniah,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열한째로 엘리아십이 뽑혔고 열두째로 야김이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eleventh to Eliashib, the twelfth to Jakim,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열셋째로 훕바가 뽑혔고 열넷째로 예세브압이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thirteenth to Huppah, the fourteenth to Jeshebeab,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열다섯째로 빌가가 뽑혔고 열여섯째로 임멜이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fifteenth to Bilgah, the sixteenth to Immer,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열일곱째로 헤실이 뽑혔고 열여덟째로 합비세스가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seventeenth to Hezir, the eighteenth to Happizzez,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열아홉째로 브다히야가 뽑혔고 스무째로 여헤스겔이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nineteenth to Pethahiah, the twentieth to Jehezkel,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스물한째로 야긴이 뽑혔고 스물두째로 가물이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twenty-first to Jakin, the twenty-second to Gamul,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스물셋째로 들라야가 뽑혔고 스물넷째로 마아시야가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twenty-third to Delaiah and the twenty-fourth to Maaziah.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계열로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규례에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their appointed order of ministering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entered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regulations prescribed for them by their forefather Aaron,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LORD, the God of Israel, had commanded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나답과</a:t>
            </a:r>
            <a:r>
              <a:rPr dirty="0"/>
              <a:t> </a:t>
            </a:r>
            <a:r>
              <a:rPr dirty="0" err="1"/>
              <a:t>아비후는</a:t>
            </a:r>
            <a:r>
              <a:rPr dirty="0"/>
              <a:t> </a:t>
            </a:r>
            <a:r>
              <a:rPr dirty="0" err="1"/>
              <a:t>아버지보다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죽었고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이다말이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6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Nadab and Abihu died before their father did, and they had no sons;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Eleazar and </a:t>
            </a:r>
            <a:r>
              <a:rPr dirty="0" err="1"/>
              <a:t>Ithamar</a:t>
            </a:r>
            <a:r>
              <a:rPr dirty="0"/>
              <a:t> served as the priests.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5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아므람의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수바엘</a:t>
            </a:r>
            <a:r>
              <a:rPr dirty="0"/>
              <a:t>, </a:t>
            </a:r>
            <a:r>
              <a:rPr dirty="0" err="1"/>
              <a:t>수바엘의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예드야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4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rest of the descendants of Levi: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sons of Amram: </a:t>
            </a:r>
            <a:r>
              <a:rPr dirty="0" err="1"/>
              <a:t>Shubael</a:t>
            </a:r>
            <a:r>
              <a:rPr dirty="0"/>
              <a:t>; from the sons of </a:t>
            </a:r>
            <a:r>
              <a:rPr dirty="0" err="1"/>
              <a:t>Shubael</a:t>
            </a:r>
            <a:r>
              <a:rPr dirty="0"/>
              <a:t>: </a:t>
            </a:r>
            <a:r>
              <a:rPr dirty="0" err="1"/>
              <a:t>Jehdeiah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르하뱌에게는 그 아들 가운데 우두머리 잇시야,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for Rehabiah, from his sons: Isshiah was the first.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이스할의 아들 가운데서는 슬로못, 슬로못의 아들 가운데서는 야핫,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Izharites: Shelomoth; from the sons of Shelomoth: Jahath.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7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헤브론의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여리야</a:t>
            </a:r>
            <a:r>
              <a:rPr dirty="0"/>
              <a:t>,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아마랴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야하시엘</a:t>
            </a:r>
            <a:r>
              <a:rPr dirty="0"/>
              <a:t>,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여가므암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8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Hebron: </a:t>
            </a:r>
            <a:r>
              <a:rPr dirty="0" err="1"/>
              <a:t>Jeriah</a:t>
            </a:r>
            <a:r>
              <a:rPr dirty="0"/>
              <a:t> the first, </a:t>
            </a:r>
            <a:r>
              <a:rPr dirty="0" err="1"/>
              <a:t>Amariah</a:t>
            </a:r>
            <a:r>
              <a:rPr dirty="0"/>
              <a:t> the second,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Jahaziel</a:t>
            </a:r>
            <a:r>
              <a:rPr dirty="0"/>
              <a:t> the third and </a:t>
            </a:r>
            <a:r>
              <a:rPr dirty="0" err="1"/>
              <a:t>Jekameam</a:t>
            </a:r>
            <a:r>
              <a:rPr dirty="0"/>
              <a:t> the fourth.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웃시엘의 아들 가운데서는 미가, 미가의 아들 가운데서는 사밀,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 of Uzziel: Micah; from the sons of Micah: Shamir.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미가의 동생 잇시야고 잇시야의 아들 가운데서는 스가랴,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brother of Micah: Isshiah; from the sons of Isshiah: Zechariah.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므라리의 아들 가운데서는 마흘리, 무시이고 야아시야의 아들 브노,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Merari: Mahli and Mushi. The son of Jaaziah: Beno.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므라리의 자손 가운데서 야아시야에게서 난 브노, 소함, 삭굴, 이브리,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Merari: from Jaaziah: Beno, Shoham, Zaccur and Ibri.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마흘리에게서 난 엘르아살, 엘르아살은 아들이 없고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Mahli: Eleazar, who had no sons.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기스에게서 난 그 아들 여라므엘,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Kish: the son of Kish: Jerahmeel.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엘르아살의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사독과</a:t>
            </a:r>
            <a:r>
              <a:rPr dirty="0"/>
              <a:t> </a:t>
            </a:r>
            <a:r>
              <a:rPr dirty="0" err="1"/>
              <a:t>이다말의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아히멜렉을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섬기도록</a:t>
            </a:r>
            <a:r>
              <a:rPr dirty="0"/>
              <a:t> </a:t>
            </a:r>
            <a:r>
              <a:rPr dirty="0" err="1"/>
              <a:t>나누었습니다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9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help of Zadok a descendant of Eleazar and Ahimelech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descendant of </a:t>
            </a:r>
            <a:r>
              <a:rPr dirty="0" err="1"/>
              <a:t>Ithamar</a:t>
            </a:r>
            <a:r>
              <a:rPr dirty="0"/>
              <a:t>, David separated them into divisions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appointed order of ministering.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무시의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마흘리</a:t>
            </a:r>
            <a:r>
              <a:rPr dirty="0"/>
              <a:t>, </a:t>
            </a:r>
            <a:r>
              <a:rPr dirty="0" err="1"/>
              <a:t>에델</a:t>
            </a:r>
            <a:r>
              <a:rPr dirty="0"/>
              <a:t>, </a:t>
            </a:r>
            <a:r>
              <a:rPr dirty="0" err="1"/>
              <a:t>여리못입니다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0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sons of Mushi: </a:t>
            </a:r>
            <a:r>
              <a:rPr dirty="0" err="1"/>
              <a:t>Mahli</a:t>
            </a:r>
            <a:r>
              <a:rPr dirty="0"/>
              <a:t>, Eder and </a:t>
            </a:r>
            <a:r>
              <a:rPr dirty="0" err="1"/>
              <a:t>Jerimoth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Levites, according to their families.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그들은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자기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형제들인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아론의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자손처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럼 다윗 왕과 사독과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아히멜렉과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제사장들과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집안의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우두머리들이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보는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자리에서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제비 뽑혔습니다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맏형이 되는 집안이나 가장 아우 되는 집안이나 똑같이 그렇게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34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cast lots, just as their brothers the descendants of Aaron did,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King David and of Zadok, Ahimelech,</a:t>
            </a:r>
            <a:r>
              <a:rPr lang="en-US" dirty="0"/>
              <a:t> </a:t>
            </a:r>
            <a:r>
              <a:rPr dirty="0"/>
              <a:t>and the heads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families of the priests and of the Levites.</a:t>
            </a:r>
            <a:r>
              <a:rPr lang="en-US" dirty="0"/>
              <a:t> </a:t>
            </a:r>
            <a:r>
              <a:rPr dirty="0"/>
              <a:t>The families of the oldest brother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treated the same as those of the youngest.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31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이다말의</a:t>
            </a:r>
            <a:r>
              <a:rPr dirty="0"/>
              <a:t> </a:t>
            </a:r>
            <a:r>
              <a:rPr dirty="0" err="1"/>
              <a:t>자손보다</a:t>
            </a:r>
            <a:r>
              <a:rPr dirty="0"/>
              <a:t> </a:t>
            </a:r>
            <a:r>
              <a:rPr dirty="0" err="1"/>
              <a:t>엘르아살의</a:t>
            </a:r>
            <a:r>
              <a:rPr dirty="0"/>
              <a:t> </a:t>
            </a:r>
            <a:r>
              <a:rPr dirty="0" err="1"/>
              <a:t>자손에서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나왔는데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엘르아살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16명의 </a:t>
            </a:r>
            <a:r>
              <a:rPr dirty="0" err="1"/>
              <a:t>우두머리가</a:t>
            </a:r>
            <a:r>
              <a:rPr dirty="0"/>
              <a:t> </a:t>
            </a:r>
            <a:r>
              <a:rPr dirty="0" err="1"/>
              <a:t>나오고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이다말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우두머리가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26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larger number of leaders were found among Eleazar's descendants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among </a:t>
            </a:r>
            <a:r>
              <a:rPr dirty="0" err="1"/>
              <a:t>Ithamar's</a:t>
            </a:r>
            <a:r>
              <a:rPr dirty="0"/>
              <a:t>, and they were divided accordingly: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sixteen heads of families from Eleazar's descendants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eight heads of families from </a:t>
            </a:r>
            <a:r>
              <a:rPr dirty="0" err="1"/>
              <a:t>Ithamar's</a:t>
            </a:r>
            <a:r>
              <a:rPr dirty="0"/>
              <a:t> descendants.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공평하게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나누었습니다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이다말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en-US"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divided them impartially by drawing lots,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were officials of the sanctuary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officials of God among the descendants of both Eleazar and </a:t>
            </a:r>
            <a:r>
              <a:rPr dirty="0" err="1"/>
              <a:t>Ithamar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느다넬의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스마야는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그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사독</a:t>
            </a:r>
            <a:r>
              <a:rPr dirty="0"/>
              <a:t>, </a:t>
            </a:r>
            <a:r>
              <a:rPr dirty="0" err="1"/>
              <a:t>아비아달의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아히멜렉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기록했습니다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일꾼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엘르아살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뽑고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이다말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제비</a:t>
            </a:r>
            <a:r>
              <a:rPr dirty="0"/>
              <a:t> </a:t>
            </a:r>
            <a:r>
              <a:rPr dirty="0" err="1"/>
              <a:t>뽑았습니다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scribe Shemaiah son of </a:t>
            </a:r>
            <a:r>
              <a:rPr dirty="0" err="1"/>
              <a:t>Nethanel</a:t>
            </a:r>
            <a:r>
              <a:rPr dirty="0"/>
              <a:t>, a Levite, recorded their names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the king and of the officials: Zadok the priest,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Ahimelech son of </a:t>
            </a:r>
            <a:r>
              <a:rPr dirty="0" err="1"/>
              <a:t>Abiathar</a:t>
            </a:r>
            <a:r>
              <a:rPr dirty="0"/>
              <a:t> and the heads of families of the priests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Levites -- one family being taken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Eleazar and then one from </a:t>
            </a:r>
            <a:r>
              <a:rPr dirty="0" err="1"/>
              <a:t>Ithamar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첫째로 여호야립이 뽑혔고 둘째로 여다야가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first lot fell to Jehoiarib, the second to Jedaiah,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셋째로 하림이 뽑혔고 넷째로 스오림이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third to Harim, the fourth to Seorim,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다섯째로 말기야가 뽑혔고 여섯째로 미야민이 뽑혔고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fifth to Malkijah, the sixth to Mijamin,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1211</Words>
  <Application>Microsoft Office PowerPoint</Application>
  <PresentationFormat>와이드스크린</PresentationFormat>
  <Paragraphs>132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2022-09-08T13:44:34Z</dcterms:modified>
</cp:coreProperties>
</file>