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04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809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군사령관들과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아삽</a:t>
            </a:r>
            <a:r>
              <a:rPr dirty="0"/>
              <a:t>, </a:t>
            </a:r>
            <a:r>
              <a:rPr dirty="0" err="1"/>
              <a:t>헤만</a:t>
            </a:r>
            <a:r>
              <a:rPr dirty="0"/>
              <a:t>, </a:t>
            </a:r>
            <a:r>
              <a:rPr dirty="0" err="1"/>
              <a:t>여두둔의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몇몇을</a:t>
            </a:r>
            <a:r>
              <a:rPr dirty="0"/>
              <a:t> </a:t>
            </a:r>
            <a:r>
              <a:rPr dirty="0" err="1"/>
              <a:t>따로</a:t>
            </a:r>
            <a:r>
              <a:rPr dirty="0"/>
              <a:t> </a:t>
            </a:r>
            <a:r>
              <a:rPr dirty="0" err="1"/>
              <a:t>세워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수금과</a:t>
            </a:r>
            <a:r>
              <a:rPr dirty="0"/>
              <a:t> </a:t>
            </a:r>
            <a:r>
              <a:rPr dirty="0" err="1"/>
              <a:t>비파와</a:t>
            </a:r>
            <a:r>
              <a:rPr dirty="0"/>
              <a:t> </a:t>
            </a:r>
            <a:r>
              <a:rPr dirty="0" err="1"/>
              <a:t>심벌즈의</a:t>
            </a:r>
            <a:r>
              <a:rPr dirty="0"/>
              <a:t> </a:t>
            </a:r>
            <a:r>
              <a:rPr dirty="0" err="1"/>
              <a:t>반주에</a:t>
            </a:r>
            <a:r>
              <a:rPr dirty="0"/>
              <a:t> </a:t>
            </a:r>
            <a:r>
              <a:rPr dirty="0" err="1"/>
              <a:t>맞춰</a:t>
            </a:r>
            <a:r>
              <a:rPr dirty="0"/>
              <a:t> </a:t>
            </a:r>
            <a:r>
              <a:rPr dirty="0" err="1"/>
              <a:t>노래</a:t>
            </a:r>
            <a:r>
              <a:rPr dirty="0"/>
              <a:t> </a:t>
            </a:r>
            <a:r>
              <a:rPr dirty="0" err="1"/>
              <a:t>부르며</a:t>
            </a:r>
            <a:r>
              <a:rPr dirty="0"/>
              <a:t> </a:t>
            </a:r>
            <a:r>
              <a:rPr dirty="0" err="1"/>
              <a:t>예언하는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맡겼습니다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이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하던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이름입니다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618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David, together with the commanders of the army,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set apart some of the sons of Asaph, </a:t>
            </a:r>
            <a:r>
              <a:rPr dirty="0" err="1"/>
              <a:t>Heman</a:t>
            </a:r>
            <a:r>
              <a:rPr dirty="0"/>
              <a:t> and Jeduthun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ministry of prophesying, accompanied by harps, lyres and cymbals.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Here is the list of the men who performed this service: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셋째로는 삭굴로 그와 그 아들과 형제 12명이 뽑혔습니다.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third to Zaccur, his sons and relatives, 12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넷째로는 이스리로 그와 그 아들과 형제 12명이 뽑혔습니다.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fourth to Izri, his sons and relatives, 12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다섯째는 느다냐로 그와 그 아들과 형제 12명이 뽑혔습니다.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fifth to Nethaniah, his sons and relatives, 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여섯째는 북기야로 그와 그 아들과 형제 12명이 뽑혔습니다.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sixth to Bukkiah, his sons and relatives, 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일곱째는 여사렐라로 그와 그 아들과 형제 12명이 뽑혔습니다.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seventh to Jesarelah, his sons and relatives, 12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여덟째는 여사야로 그와 그 아들과 형제 12명이 뽑혔습니다.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eighth to Jeshaiah, his sons and relatives, 12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아홉째는 맛다냐로 그와 그 아들과 형제 12명이 뽑혔습니다.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ninth to Mattaniah, his sons and relatives, 12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열째는 시므이로 그와 그 아들과 형제 12명이 뽑혔습니다.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tenth to Shimei, his sons and relatives, 12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열한째는 아사렐로 그와 그 아들과 형제 12명이 뽑혔습니다.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eleventh to Azarel, his sons and relatives, 12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열두째는 하사뱌로 그와 그 아들과 형제 12명이 뽑혔습니다.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twelfth to Hashabiah, his sons and relatives, 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아삽의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가운데서는</a:t>
            </a:r>
            <a:r>
              <a:rPr dirty="0"/>
              <a:t> </a:t>
            </a:r>
            <a:r>
              <a:rPr dirty="0" err="1"/>
              <a:t>삭굴</a:t>
            </a:r>
            <a:r>
              <a:rPr dirty="0"/>
              <a:t>, </a:t>
            </a:r>
            <a:r>
              <a:rPr dirty="0" err="1"/>
              <a:t>요셉</a:t>
            </a:r>
            <a:r>
              <a:rPr dirty="0"/>
              <a:t>, </a:t>
            </a:r>
            <a:r>
              <a:rPr dirty="0" err="1"/>
              <a:t>느다냐</a:t>
            </a:r>
            <a:r>
              <a:rPr dirty="0"/>
              <a:t>, </a:t>
            </a:r>
            <a:r>
              <a:rPr dirty="0" err="1"/>
              <a:t>아사렐라입니다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아삽의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아삽</a:t>
            </a:r>
            <a:r>
              <a:rPr dirty="0"/>
              <a:t> </a:t>
            </a:r>
            <a:r>
              <a:rPr dirty="0" err="1"/>
              <a:t>밑에서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명령에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노래하며</a:t>
            </a:r>
            <a:r>
              <a:rPr dirty="0"/>
              <a:t> </a:t>
            </a:r>
            <a:r>
              <a:rPr dirty="0" err="1"/>
              <a:t>예언했습니다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045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sons of Asaph: </a:t>
            </a:r>
            <a:r>
              <a:rPr dirty="0" err="1"/>
              <a:t>Zaccur</a:t>
            </a:r>
            <a:r>
              <a:rPr dirty="0"/>
              <a:t>, Joseph, </a:t>
            </a:r>
            <a:r>
              <a:rPr dirty="0" err="1"/>
              <a:t>Nethaniah</a:t>
            </a:r>
            <a:r>
              <a:rPr dirty="0"/>
              <a:t> and </a:t>
            </a:r>
            <a:r>
              <a:rPr dirty="0" err="1"/>
              <a:t>Asarelah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Asaph were under the supervision of Asaph,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prophesied under the king's supervision.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열셋째는 수바엘로 그와 그 아들과 형제 12명이 뽑혔습니다.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thirteenth to Shubael, his sons and relatives, 12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열넷째는 맛디디야로 그와 그 아들과 형제 12명이 뽑혔습니다.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fourteenth to Mattithiah, his sons and relatives, 12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열다섯째는 여레못으로 그와 그 아들과 형제 12명이 뽑혔습니다.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fifteenth to Jerimoth, his sons and relatives, 12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열여섯째는 하나냐로 그와 그 아들과 형제 12명이 뽑혔습니다.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sixteenth to Hananiah, his sons and relatives, 12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열일곱째는 요스브가사로 그와 그 아들과 형제 12명이 뽑혔습니다.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seventeenth to Joshbekashah, his sons and relatives, 12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열여덟째는 하나니로 그와 그 아들과 형제 12명이 뽑혔습니다.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eighteenth to Hanani, his sons and relatives, 12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열아홉째는 말로디로 그와 그 아들과 형제 12명이 뽑혔습니다.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nineteenth to Mallothi, his sons and relatives, 12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스무째로는 엘리아다로 그와 그 아들과 형제 12명이 뽑혔습니다.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twentieth to Eliathah, his sons and relatives, 12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스물한째로는 호딜로 그와 그 아들과 형제 12명이 뽑혔습니다.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twenty-first to Hothir, his sons and relatives, 12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스물두째로는 깃달디로 그와 그 아들과 형제 12명이 뽑혔습니다.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twenty-second to Giddalti, his sons and relatives, 12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281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여두둔으로</a:t>
            </a:r>
            <a:r>
              <a:rPr dirty="0"/>
              <a:t> </a:t>
            </a:r>
            <a:r>
              <a:rPr dirty="0" err="1"/>
              <a:t>말하면</a:t>
            </a:r>
            <a:r>
              <a:rPr dirty="0"/>
              <a:t> 그 </a:t>
            </a:r>
            <a:r>
              <a:rPr dirty="0" err="1"/>
              <a:t>아들은</a:t>
            </a:r>
            <a:r>
              <a:rPr lang="en-US" dirty="0"/>
              <a:t> </a:t>
            </a:r>
            <a:r>
              <a:rPr dirty="0" err="1"/>
              <a:t>그달리야</a:t>
            </a:r>
            <a:r>
              <a:rPr dirty="0"/>
              <a:t>, </a:t>
            </a:r>
            <a:r>
              <a:rPr dirty="0" err="1"/>
              <a:t>스리</a:t>
            </a:r>
            <a:r>
              <a:rPr dirty="0"/>
              <a:t>, </a:t>
            </a:r>
            <a:r>
              <a:rPr dirty="0" err="1"/>
              <a:t>여사야</a:t>
            </a:r>
            <a:r>
              <a:rPr dirty="0"/>
              <a:t>, </a:t>
            </a:r>
            <a:r>
              <a:rPr dirty="0" err="1"/>
              <a:t>하사뱌</a:t>
            </a:r>
            <a:r>
              <a:rPr dirty="0"/>
              <a:t>, </a:t>
            </a:r>
            <a:r>
              <a:rPr dirty="0" err="1"/>
              <a:t>맛디디야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여섯이었는데</a:t>
            </a:r>
            <a:r>
              <a:rPr lang="en-US" dirty="0"/>
              <a:t> </a:t>
            </a:r>
            <a:r>
              <a:rPr dirty="0" err="1"/>
              <a:t>그들은</a:t>
            </a:r>
            <a:r>
              <a:rPr dirty="0"/>
              <a:t> 그 </a:t>
            </a:r>
            <a:r>
              <a:rPr dirty="0" err="1"/>
              <a:t>아비</a:t>
            </a:r>
            <a:r>
              <a:rPr dirty="0"/>
              <a:t> </a:t>
            </a:r>
            <a:r>
              <a:rPr dirty="0" err="1"/>
              <a:t>여두둔</a:t>
            </a:r>
            <a:r>
              <a:rPr dirty="0"/>
              <a:t> </a:t>
            </a:r>
            <a:r>
              <a:rPr dirty="0" err="1"/>
              <a:t>밑에서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수금을</a:t>
            </a:r>
            <a:r>
              <a:rPr dirty="0"/>
              <a:t> </a:t>
            </a:r>
            <a:r>
              <a:rPr dirty="0" err="1"/>
              <a:t>사용해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감사와</a:t>
            </a:r>
            <a:r>
              <a:rPr dirty="0"/>
              <a:t> </a:t>
            </a:r>
            <a:r>
              <a:rPr dirty="0" err="1"/>
              <a:t>찬양을</a:t>
            </a:r>
            <a:r>
              <a:rPr dirty="0"/>
              <a:t> </a:t>
            </a:r>
            <a:r>
              <a:rPr dirty="0" err="1"/>
              <a:t>드리며</a:t>
            </a:r>
            <a:r>
              <a:rPr dirty="0"/>
              <a:t> </a:t>
            </a:r>
            <a:r>
              <a:rPr dirty="0" err="1"/>
              <a:t>예언했습니다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302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for Jeduthun, from his sons: Gedaliah, </a:t>
            </a:r>
            <a:r>
              <a:rPr dirty="0" err="1"/>
              <a:t>Zeri</a:t>
            </a:r>
            <a:r>
              <a:rPr dirty="0"/>
              <a:t>, </a:t>
            </a:r>
            <a:r>
              <a:rPr dirty="0" err="1"/>
              <a:t>Jeshaiah</a:t>
            </a:r>
            <a:r>
              <a:rPr dirty="0"/>
              <a:t>, Shimei,</a:t>
            </a:r>
            <a:r>
              <a:rPr lang="en-US" dirty="0"/>
              <a:t> </a:t>
            </a:r>
            <a:r>
              <a:rPr dirty="0" err="1"/>
              <a:t>Hashabiah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Mattithiah</a:t>
            </a:r>
            <a:r>
              <a:rPr dirty="0"/>
              <a:t>, six in all,</a:t>
            </a:r>
            <a:r>
              <a:rPr lang="en-US" dirty="0"/>
              <a:t> </a:t>
            </a:r>
            <a:r>
              <a:rPr dirty="0"/>
              <a:t>under the supervision</a:t>
            </a:r>
            <a:r>
              <a:rPr lang="en-US" dirty="0"/>
              <a:t> </a:t>
            </a:r>
            <a:r>
              <a:rPr dirty="0"/>
              <a:t>of their father Jeduthun,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prophesied, using the harp in thanking and praising the LORD.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스물셋째로는 마하시옷으로 그와 그 아들과 형제 12명이 뽑혔습니다.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twenty-third to Mahazioth, his sons and relatives, 12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스물넷째로는 로암디에셀로 그와 그 아들과 형제 12명이 뽑혔습니다.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twenty-fourth to Romamti-Ezer, his sons and relatives, 12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676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헤만으로</a:t>
            </a:r>
            <a:r>
              <a:rPr dirty="0"/>
              <a:t> </a:t>
            </a:r>
            <a:r>
              <a:rPr dirty="0" err="1"/>
              <a:t>말하면</a:t>
            </a:r>
            <a:r>
              <a:rPr dirty="0"/>
              <a:t> 그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북기야</a:t>
            </a:r>
            <a:r>
              <a:rPr dirty="0"/>
              <a:t>, </a:t>
            </a:r>
            <a:r>
              <a:rPr dirty="0" err="1"/>
              <a:t>맛다냐</a:t>
            </a:r>
            <a:r>
              <a:rPr dirty="0"/>
              <a:t>, </a:t>
            </a:r>
            <a:r>
              <a:rPr dirty="0" err="1"/>
              <a:t>웃시엘</a:t>
            </a:r>
            <a:r>
              <a:rPr dirty="0"/>
              <a:t>, </a:t>
            </a:r>
            <a:r>
              <a:rPr dirty="0" err="1"/>
              <a:t>스브엘</a:t>
            </a:r>
            <a:r>
              <a:rPr dirty="0"/>
              <a:t>, </a:t>
            </a:r>
            <a:r>
              <a:rPr dirty="0" err="1"/>
              <a:t>여리못</a:t>
            </a:r>
            <a:r>
              <a:rPr dirty="0"/>
              <a:t>, </a:t>
            </a:r>
            <a:r>
              <a:rPr dirty="0" err="1"/>
              <a:t>하나냐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하나니</a:t>
            </a:r>
            <a:r>
              <a:rPr dirty="0"/>
              <a:t>, </a:t>
            </a:r>
            <a:r>
              <a:rPr dirty="0" err="1"/>
              <a:t>엘리아다</a:t>
            </a:r>
            <a:r>
              <a:rPr dirty="0"/>
              <a:t>, </a:t>
            </a:r>
            <a:r>
              <a:rPr dirty="0" err="1"/>
              <a:t>깃달디</a:t>
            </a:r>
            <a:r>
              <a:rPr dirty="0"/>
              <a:t>, </a:t>
            </a:r>
            <a:r>
              <a:rPr dirty="0" err="1"/>
              <a:t>로암디에셀</a:t>
            </a:r>
            <a:r>
              <a:rPr dirty="0"/>
              <a:t>, </a:t>
            </a:r>
            <a:r>
              <a:rPr dirty="0" err="1"/>
              <a:t>요스브가사</a:t>
            </a:r>
            <a:r>
              <a:rPr dirty="0"/>
              <a:t>, </a:t>
            </a:r>
            <a:r>
              <a:rPr dirty="0" err="1"/>
              <a:t>말로디</a:t>
            </a:r>
            <a:r>
              <a:rPr dirty="0"/>
              <a:t>, </a:t>
            </a:r>
            <a:r>
              <a:rPr dirty="0" err="1"/>
              <a:t>호딜</a:t>
            </a:r>
            <a:r>
              <a:rPr dirty="0"/>
              <a:t>, </a:t>
            </a:r>
            <a:r>
              <a:rPr dirty="0" err="1"/>
              <a:t>마하시옷입니다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06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for </a:t>
            </a:r>
            <a:r>
              <a:rPr dirty="0" err="1"/>
              <a:t>Heman</a:t>
            </a:r>
            <a:r>
              <a:rPr dirty="0"/>
              <a:t>, from his sons: </a:t>
            </a:r>
            <a:r>
              <a:rPr dirty="0" err="1"/>
              <a:t>Bukkiah</a:t>
            </a:r>
            <a:r>
              <a:rPr dirty="0"/>
              <a:t>, </a:t>
            </a:r>
            <a:r>
              <a:rPr dirty="0" err="1"/>
              <a:t>Mattaniah</a:t>
            </a:r>
            <a:r>
              <a:rPr dirty="0"/>
              <a:t>, </a:t>
            </a:r>
            <a:r>
              <a:rPr dirty="0" err="1"/>
              <a:t>Uzziel</a:t>
            </a:r>
            <a:r>
              <a:rPr dirty="0"/>
              <a:t>, </a:t>
            </a:r>
            <a:r>
              <a:rPr dirty="0" err="1"/>
              <a:t>Shubael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Jerimoth</a:t>
            </a:r>
            <a:r>
              <a:rPr dirty="0"/>
              <a:t>; Hananiah, </a:t>
            </a:r>
            <a:r>
              <a:rPr dirty="0" err="1"/>
              <a:t>Hanani</a:t>
            </a:r>
            <a:r>
              <a:rPr dirty="0"/>
              <a:t>, </a:t>
            </a:r>
            <a:r>
              <a:rPr dirty="0" err="1"/>
              <a:t>Eliathah</a:t>
            </a:r>
            <a:r>
              <a:rPr dirty="0"/>
              <a:t>, </a:t>
            </a:r>
            <a:r>
              <a:rPr dirty="0" err="1"/>
              <a:t>Giddalti</a:t>
            </a:r>
            <a:r>
              <a:rPr dirty="0"/>
              <a:t> and </a:t>
            </a:r>
            <a:r>
              <a:rPr dirty="0" err="1"/>
              <a:t>Romamti-Ezer</a:t>
            </a:r>
            <a:r>
              <a:rPr dirty="0"/>
              <a:t>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Joshbekashah</a:t>
            </a:r>
            <a:r>
              <a:rPr dirty="0"/>
              <a:t>, </a:t>
            </a:r>
            <a:r>
              <a:rPr dirty="0" err="1"/>
              <a:t>Mallothi</a:t>
            </a:r>
            <a:r>
              <a:rPr dirty="0"/>
              <a:t>, </a:t>
            </a:r>
            <a:r>
              <a:rPr dirty="0" err="1"/>
              <a:t>Hothir</a:t>
            </a:r>
            <a:r>
              <a:rPr dirty="0"/>
              <a:t> and </a:t>
            </a:r>
            <a:r>
              <a:rPr dirty="0" err="1"/>
              <a:t>Mahazioth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482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이들</a:t>
            </a:r>
            <a:r>
              <a:rPr dirty="0"/>
              <a:t> </a:t>
            </a:r>
            <a:r>
              <a:rPr dirty="0" err="1"/>
              <a:t>모두는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선견자</a:t>
            </a:r>
            <a:r>
              <a:rPr dirty="0"/>
              <a:t> </a:t>
            </a:r>
            <a:r>
              <a:rPr dirty="0" err="1"/>
              <a:t>헤만의</a:t>
            </a:r>
            <a:r>
              <a:rPr dirty="0"/>
              <a:t> </a:t>
            </a:r>
            <a:r>
              <a:rPr dirty="0" err="1"/>
              <a:t>아들입니다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헤만을</a:t>
            </a:r>
            <a:r>
              <a:rPr dirty="0"/>
              <a:t> </a:t>
            </a:r>
            <a:r>
              <a:rPr dirty="0" err="1"/>
              <a:t>높이시겠다는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약속에</a:t>
            </a:r>
            <a:r>
              <a:rPr dirty="0"/>
              <a:t> </a:t>
            </a:r>
            <a:r>
              <a:rPr dirty="0" err="1"/>
              <a:t>따라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하나님은</a:t>
            </a:r>
            <a:r>
              <a:rPr dirty="0"/>
              <a:t> </a:t>
            </a:r>
            <a:r>
              <a:rPr dirty="0" err="1"/>
              <a:t>헤만에게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14명과 딸 세 </a:t>
            </a:r>
            <a:r>
              <a:rPr dirty="0" err="1"/>
              <a:t>명을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240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these were sons of </a:t>
            </a:r>
            <a:r>
              <a:rPr dirty="0" err="1"/>
              <a:t>Heman</a:t>
            </a:r>
            <a:r>
              <a:rPr dirty="0"/>
              <a:t> the king's seer.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given him through the promises of God to exalt him.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gave </a:t>
            </a:r>
            <a:r>
              <a:rPr dirty="0" err="1"/>
              <a:t>Heman</a:t>
            </a:r>
            <a:r>
              <a:rPr dirty="0"/>
              <a:t> fourteen sons and three daughters.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670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일로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밑에서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성전에서</a:t>
            </a:r>
            <a:r>
              <a:rPr dirty="0"/>
              <a:t> </a:t>
            </a:r>
            <a:r>
              <a:rPr dirty="0" err="1"/>
              <a:t>심벌즈와</a:t>
            </a:r>
            <a:r>
              <a:rPr dirty="0"/>
              <a:t> </a:t>
            </a:r>
            <a:r>
              <a:rPr dirty="0" err="1"/>
              <a:t>수금과</a:t>
            </a:r>
            <a:r>
              <a:rPr dirty="0"/>
              <a:t> </a:t>
            </a:r>
            <a:r>
              <a:rPr dirty="0" err="1"/>
              <a:t>하프로</a:t>
            </a:r>
            <a:r>
              <a:rPr dirty="0"/>
              <a:t> </a:t>
            </a:r>
            <a:r>
              <a:rPr dirty="0" err="1"/>
              <a:t>노래하며</a:t>
            </a:r>
            <a:r>
              <a:rPr dirty="0"/>
              <a:t> </a:t>
            </a:r>
            <a:r>
              <a:rPr dirty="0" err="1"/>
              <a:t>섬겼습니다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아삽과</a:t>
            </a:r>
            <a:r>
              <a:rPr dirty="0"/>
              <a:t> </a:t>
            </a:r>
            <a:r>
              <a:rPr dirty="0" err="1"/>
              <a:t>여두둔과</a:t>
            </a:r>
            <a:r>
              <a:rPr dirty="0"/>
              <a:t> </a:t>
            </a:r>
            <a:r>
              <a:rPr dirty="0" err="1"/>
              <a:t>헤만은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수하에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172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these men were under the supervision of their fathers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music of the temple of the LORD, with cymbals, lyres and harps,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ministry at the house of God. Asaph, Jeduthun and </a:t>
            </a:r>
            <a:r>
              <a:rPr dirty="0" err="1"/>
              <a:t>Heman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were under the supervision of the king.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그 </a:t>
            </a:r>
            <a:r>
              <a:rPr dirty="0" err="1"/>
              <a:t>형제들까지</a:t>
            </a:r>
            <a:r>
              <a:rPr dirty="0"/>
              <a:t> </a:t>
            </a:r>
            <a:r>
              <a:rPr dirty="0" err="1"/>
              <a:t>합해</a:t>
            </a:r>
            <a:r>
              <a:rPr dirty="0"/>
              <a:t> 288명이었는데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모두는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찬송하는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익숙한</a:t>
            </a:r>
            <a:r>
              <a:rPr dirty="0"/>
              <a:t> </a:t>
            </a:r>
            <a:r>
              <a:rPr dirty="0" err="1"/>
              <a:t>사람들이었습니다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439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Along with their relatives -- all of them trained and skilled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music for the LORD -- they numbered 288.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나이가</a:t>
            </a:r>
            <a:r>
              <a:rPr dirty="0"/>
              <a:t> </a:t>
            </a:r>
            <a:r>
              <a:rPr dirty="0" err="1"/>
              <a:t>적든</a:t>
            </a:r>
            <a:r>
              <a:rPr dirty="0"/>
              <a:t> </a:t>
            </a:r>
            <a:r>
              <a:rPr dirty="0" err="1"/>
              <a:t>많든</a:t>
            </a:r>
            <a:r>
              <a:rPr dirty="0"/>
              <a:t>, </a:t>
            </a:r>
            <a:r>
              <a:rPr dirty="0" err="1"/>
              <a:t>선생이든</a:t>
            </a:r>
            <a:r>
              <a:rPr dirty="0"/>
              <a:t> </a:t>
            </a:r>
            <a:r>
              <a:rPr dirty="0" err="1"/>
              <a:t>제자든</a:t>
            </a:r>
            <a:r>
              <a:rPr lang="en-US" dirty="0"/>
              <a:t> </a:t>
            </a:r>
            <a:r>
              <a:rPr dirty="0" err="1"/>
              <a:t>똑같이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제비</a:t>
            </a:r>
            <a:r>
              <a:rPr dirty="0"/>
              <a:t> </a:t>
            </a:r>
            <a:r>
              <a:rPr dirty="0" err="1"/>
              <a:t>뽑아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얻었습니다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310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Young and old alike, teacher as well as student,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cast lots for their duties.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0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첫째로는</a:t>
            </a:r>
            <a:r>
              <a:rPr dirty="0"/>
              <a:t> </a:t>
            </a:r>
            <a:r>
              <a:rPr dirty="0" err="1"/>
              <a:t>아삽의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요셉이</a:t>
            </a:r>
            <a:r>
              <a:rPr dirty="0"/>
              <a:t> </a:t>
            </a:r>
            <a:r>
              <a:rPr dirty="0" err="1"/>
              <a:t>뽑혔습니다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둘째로는</a:t>
            </a:r>
            <a:r>
              <a:rPr dirty="0"/>
              <a:t> </a:t>
            </a:r>
            <a:r>
              <a:rPr dirty="0" err="1"/>
              <a:t>그달리야로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그 </a:t>
            </a:r>
            <a:r>
              <a:rPr dirty="0" err="1"/>
              <a:t>형제와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12명이 </a:t>
            </a:r>
            <a:r>
              <a:rPr dirty="0" err="1"/>
              <a:t>뽑혔습니다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483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first lot, which was for Asaph, fell to Joseph, his sons and relatives,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 the second to Gedaliah, he and his relatives and sons, 12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1228</Words>
  <Application>Microsoft Office PowerPoint</Application>
  <PresentationFormat>와이드스크린</PresentationFormat>
  <Paragraphs>123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2022-09-08T13:48:51Z</dcterms:modified>
</cp:coreProperties>
</file>