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문지기들의</a:t>
            </a:r>
            <a:r>
              <a:rPr dirty="0"/>
              <a:t> </a:t>
            </a:r>
            <a:r>
              <a:rPr dirty="0" err="1"/>
              <a:t>계열은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고라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고레의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므셀레먀입니다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2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divisions of the gatekeepers: From the </a:t>
            </a:r>
            <a:r>
              <a:rPr dirty="0" err="1"/>
              <a:t>Korahites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Meshelemiah</a:t>
            </a:r>
            <a:r>
              <a:rPr dirty="0"/>
              <a:t> son of Kore, one of the sons of Asaph.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호사에게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맏아들은</a:t>
            </a:r>
            <a:r>
              <a:rPr dirty="0"/>
              <a:t> </a:t>
            </a:r>
            <a:r>
              <a:rPr dirty="0" err="1"/>
              <a:t>시므리입니다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첫째가</a:t>
            </a:r>
            <a:r>
              <a:rPr dirty="0"/>
              <a:t> </a:t>
            </a:r>
            <a:r>
              <a:rPr dirty="0" err="1"/>
              <a:t>아니었지만</a:t>
            </a:r>
            <a:r>
              <a:rPr dirty="0"/>
              <a:t> 그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맏아들로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8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Hosah</a:t>
            </a:r>
            <a:r>
              <a:rPr dirty="0"/>
              <a:t> the Merarite had sons: </a:t>
            </a:r>
            <a:r>
              <a:rPr dirty="0" err="1"/>
              <a:t>Shimri</a:t>
            </a:r>
            <a:r>
              <a:rPr dirty="0"/>
              <a:t> the first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(although he was not the firstborn, his father had appointed him the first),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42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둘째는</a:t>
            </a:r>
            <a:r>
              <a:rPr dirty="0"/>
              <a:t> </a:t>
            </a:r>
            <a:r>
              <a:rPr dirty="0" err="1"/>
              <a:t>힐기야</a:t>
            </a:r>
            <a:r>
              <a:rPr dirty="0"/>
              <a:t>, </a:t>
            </a:r>
            <a:r>
              <a:rPr dirty="0" err="1"/>
              <a:t>셋째는</a:t>
            </a:r>
            <a:r>
              <a:rPr dirty="0"/>
              <a:t> </a:t>
            </a:r>
            <a:r>
              <a:rPr dirty="0" err="1"/>
              <a:t>드발리야</a:t>
            </a:r>
            <a:r>
              <a:rPr dirty="0"/>
              <a:t>, </a:t>
            </a:r>
            <a:r>
              <a:rPr dirty="0" err="1"/>
              <a:t>넷째는</a:t>
            </a:r>
            <a:r>
              <a:rPr dirty="0"/>
              <a:t> </a:t>
            </a:r>
            <a:r>
              <a:rPr dirty="0" err="1"/>
              <a:t>스가랴입니다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호사의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형제들은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13명입니다.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4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Hilkiah the second, </a:t>
            </a:r>
            <a:r>
              <a:rPr dirty="0" err="1"/>
              <a:t>Tabaliah</a:t>
            </a:r>
            <a:r>
              <a:rPr dirty="0"/>
              <a:t> the third and Zechariah the fourth.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and relatives of </a:t>
            </a:r>
            <a:r>
              <a:rPr dirty="0" err="1"/>
              <a:t>Hosah</a:t>
            </a:r>
            <a:r>
              <a:rPr dirty="0"/>
              <a:t> were 13 in 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이 </a:t>
            </a:r>
            <a:r>
              <a:rPr dirty="0" err="1"/>
              <a:t>문지기의</a:t>
            </a:r>
            <a:r>
              <a:rPr dirty="0"/>
              <a:t> </a:t>
            </a:r>
            <a:r>
              <a:rPr dirty="0" err="1"/>
              <a:t>우두머리로서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34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divisions of the gatekeepers, through their chief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duties for ministering in the temple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their relatives had.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젊든지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들었든지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지키기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제비</a:t>
            </a:r>
            <a:r>
              <a:rPr dirty="0"/>
              <a:t> </a:t>
            </a:r>
            <a:r>
              <a:rPr dirty="0" err="1"/>
              <a:t>뽑았습니다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8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Lots were cast for each gate, according to their families,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young and old alike.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셀레먀는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뽑았습니다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참모인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스가랴는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뽑았습니다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lot for the East Gate fell to </a:t>
            </a:r>
            <a:r>
              <a:rPr dirty="0" err="1"/>
              <a:t>Shelemiah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lots were cast for his son Zechariah, a wise counselor,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lot for the North Gate fell to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문에는</a:t>
            </a:r>
            <a:r>
              <a:rPr dirty="0"/>
              <a:t> </a:t>
            </a:r>
            <a:r>
              <a:rPr dirty="0" err="1"/>
              <a:t>오벧에돔이</a:t>
            </a:r>
            <a:r>
              <a:rPr dirty="0"/>
              <a:t> </a:t>
            </a:r>
            <a:r>
              <a:rPr dirty="0" err="1"/>
              <a:t>뽑혔고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창고에는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뽑혔습니다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3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lot for the South Gate fell to Obed-Edom,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lot for the storehouse fell to his sons.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문과</a:t>
            </a:r>
            <a:r>
              <a:rPr dirty="0"/>
              <a:t> </a:t>
            </a:r>
            <a:r>
              <a:rPr dirty="0" err="1"/>
              <a:t>위쪽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통하는</a:t>
            </a:r>
            <a:r>
              <a:rPr dirty="0"/>
              <a:t> </a:t>
            </a:r>
            <a:r>
              <a:rPr dirty="0" err="1"/>
              <a:t>살래겟</a:t>
            </a:r>
            <a:r>
              <a:rPr dirty="0"/>
              <a:t> </a:t>
            </a:r>
            <a:r>
              <a:rPr dirty="0" err="1"/>
              <a:t>문에는</a:t>
            </a:r>
            <a:r>
              <a:rPr dirty="0"/>
              <a:t> </a:t>
            </a:r>
            <a:r>
              <a:rPr dirty="0" err="1"/>
              <a:t>숩빔과</a:t>
            </a:r>
            <a:r>
              <a:rPr dirty="0"/>
              <a:t> </a:t>
            </a:r>
            <a:r>
              <a:rPr dirty="0" err="1"/>
              <a:t>호사가</a:t>
            </a:r>
            <a:r>
              <a:rPr dirty="0"/>
              <a:t> </a:t>
            </a:r>
            <a:r>
              <a:rPr dirty="0" err="1"/>
              <a:t>뽑혔습니다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나란히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lots for the West Gate and the </a:t>
            </a:r>
            <a:r>
              <a:rPr dirty="0" err="1"/>
              <a:t>Shalleketh</a:t>
            </a:r>
            <a:r>
              <a:rPr dirty="0"/>
              <a:t> Gate on the upper road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fell to </a:t>
            </a:r>
            <a:r>
              <a:rPr dirty="0" err="1"/>
              <a:t>Shuppim</a:t>
            </a:r>
            <a:r>
              <a:rPr dirty="0"/>
              <a:t> and </a:t>
            </a:r>
            <a:r>
              <a:rPr dirty="0" err="1"/>
              <a:t>Hosah</a:t>
            </a:r>
            <a:r>
              <a:rPr dirty="0"/>
              <a:t>. Guard was alongside of guard: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동쪽에는</a:t>
            </a:r>
            <a:r>
              <a:rPr dirty="0"/>
              <a:t> </a:t>
            </a:r>
            <a:r>
              <a:rPr dirty="0" err="1"/>
              <a:t>하루에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명, </a:t>
            </a:r>
            <a:r>
              <a:rPr dirty="0" err="1"/>
              <a:t>북쪽에는</a:t>
            </a:r>
            <a:r>
              <a:rPr dirty="0"/>
              <a:t> </a:t>
            </a:r>
            <a:r>
              <a:rPr dirty="0" err="1"/>
              <a:t>하루에</a:t>
            </a:r>
            <a:r>
              <a:rPr dirty="0"/>
              <a:t> 네 명,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남쪽에는</a:t>
            </a:r>
            <a:r>
              <a:rPr dirty="0"/>
              <a:t> </a:t>
            </a:r>
            <a:r>
              <a:rPr dirty="0" err="1"/>
              <a:t>하루에</a:t>
            </a:r>
            <a:r>
              <a:rPr dirty="0"/>
              <a:t> 네 명, </a:t>
            </a:r>
            <a:r>
              <a:rPr dirty="0" err="1"/>
              <a:t>창고에는</a:t>
            </a:r>
            <a:r>
              <a:rPr dirty="0"/>
              <a:t> 한 </a:t>
            </a:r>
            <a:r>
              <a:rPr dirty="0" err="1"/>
              <a:t>번에</a:t>
            </a:r>
            <a:r>
              <a:rPr dirty="0"/>
              <a:t> 두 </a:t>
            </a:r>
            <a:r>
              <a:rPr dirty="0" err="1"/>
              <a:t>명씩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1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six Levites a day on the east, four a day on the north,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a day on the south and two at a time at the storehouse.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서쪽 문의 회랑에는 네 명, 길가의 회랑에는 두 명이 지켰습니다.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20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court to the west, there were four at the road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at the court itself.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이것은 고라와 므라리 자손인 문지기들이 맡은 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0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divisions of the gatekeepers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descendants of Korah and </a:t>
            </a:r>
            <a:r>
              <a:rPr dirty="0" err="1"/>
              <a:t>Merari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62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므셀레먀의</a:t>
            </a:r>
            <a:r>
              <a:rPr dirty="0"/>
              <a:t> </a:t>
            </a:r>
            <a:r>
              <a:rPr dirty="0" err="1"/>
              <a:t>아들로는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여디야엘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스바댜</a:t>
            </a:r>
            <a:r>
              <a:rPr dirty="0"/>
              <a:t>,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야드니엘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6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Meshelemiah</a:t>
            </a:r>
            <a:r>
              <a:rPr dirty="0"/>
              <a:t> had sons: Zechariah the firstborn, </a:t>
            </a:r>
            <a:r>
              <a:rPr dirty="0" err="1"/>
              <a:t>Jediael</a:t>
            </a:r>
            <a:r>
              <a:rPr dirty="0"/>
              <a:t> the second,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Zebadiah the third, </a:t>
            </a:r>
            <a:r>
              <a:rPr dirty="0" err="1"/>
              <a:t>Jathniel</a:t>
            </a:r>
            <a:r>
              <a:rPr dirty="0"/>
              <a:t> the fourth,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아히야는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창고와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fellow Levites were in charge of the treasuries of the house of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treasuries for the dedicated things.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라단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라단에서</a:t>
            </a:r>
            <a:r>
              <a:rPr dirty="0"/>
              <a:t> </a:t>
            </a:r>
            <a:r>
              <a:rPr dirty="0" err="1"/>
              <a:t>거슬러</a:t>
            </a:r>
            <a:r>
              <a:rPr dirty="0"/>
              <a:t> </a:t>
            </a:r>
            <a:r>
              <a:rPr dirty="0" err="1"/>
              <a:t>올라가면</a:t>
            </a:r>
            <a:r>
              <a:rPr dirty="0"/>
              <a:t> </a:t>
            </a: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자손인데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라단에게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우두머리는</a:t>
            </a:r>
            <a:r>
              <a:rPr dirty="0"/>
              <a:t> </a:t>
            </a:r>
            <a:r>
              <a:rPr dirty="0" err="1"/>
              <a:t>여히엘리입니다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Ladan</a:t>
            </a:r>
            <a:r>
              <a:rPr dirty="0"/>
              <a:t>, who were </a:t>
            </a:r>
            <a:r>
              <a:rPr dirty="0" err="1"/>
              <a:t>Gershonites</a:t>
            </a:r>
            <a:r>
              <a:rPr dirty="0"/>
              <a:t> through </a:t>
            </a:r>
            <a:r>
              <a:rPr dirty="0" err="1"/>
              <a:t>Ladan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were heads of families belonging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Ladan</a:t>
            </a:r>
            <a:r>
              <a:rPr dirty="0"/>
              <a:t> the </a:t>
            </a:r>
            <a:r>
              <a:rPr dirty="0" err="1"/>
              <a:t>Gershonite</a:t>
            </a:r>
            <a:r>
              <a:rPr dirty="0"/>
              <a:t>, were </a:t>
            </a:r>
            <a:r>
              <a:rPr dirty="0" err="1"/>
              <a:t>Jehieli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여히엘리의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스담과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요엘입니다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9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Jehieli</a:t>
            </a:r>
            <a:r>
              <a:rPr dirty="0"/>
              <a:t>, </a:t>
            </a:r>
            <a:r>
              <a:rPr dirty="0" err="1"/>
              <a:t>Zetham</a:t>
            </a:r>
            <a:r>
              <a:rPr dirty="0"/>
              <a:t> and his brother Joel.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in charge of the treasuries of the temple of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아므람 자손과 이스할 자손과 헤브론 자손과 웃시엘 자손 가운데서는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Amramites, the Izharites, the Hebronites and the Uzzielites: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모세의 아들이며 게르솜의 자손인 스브엘이 창고를 맡았습니다.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7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Shubael</a:t>
            </a:r>
            <a:r>
              <a:rPr dirty="0"/>
              <a:t>, a descendant of Gershom son of Moses,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the officer in charge of the treasuries.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엘리에셀에게서</a:t>
            </a:r>
            <a:r>
              <a:rPr dirty="0"/>
              <a:t> 난 </a:t>
            </a:r>
            <a:r>
              <a:rPr dirty="0" err="1"/>
              <a:t>자는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르하뱌</a:t>
            </a:r>
            <a:r>
              <a:rPr dirty="0"/>
              <a:t>,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여사야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요람</a:t>
            </a:r>
            <a:r>
              <a:rPr dirty="0"/>
              <a:t>,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시그리</a:t>
            </a:r>
            <a:r>
              <a:rPr dirty="0"/>
              <a:t>,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슬로못입니다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6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relatives through Eliezer: </a:t>
            </a:r>
            <a:r>
              <a:rPr dirty="0" err="1"/>
              <a:t>Rehabiah</a:t>
            </a:r>
            <a:r>
              <a:rPr dirty="0"/>
              <a:t> his son, </a:t>
            </a:r>
            <a:r>
              <a:rPr dirty="0" err="1"/>
              <a:t>Jeshaiah</a:t>
            </a:r>
            <a:r>
              <a:rPr dirty="0"/>
              <a:t> his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Joram</a:t>
            </a:r>
            <a:r>
              <a:rPr dirty="0"/>
              <a:t> his son, </a:t>
            </a:r>
            <a:r>
              <a:rPr dirty="0" err="1"/>
              <a:t>Zicri</a:t>
            </a:r>
            <a:r>
              <a:rPr dirty="0"/>
              <a:t> his son and </a:t>
            </a:r>
            <a:r>
              <a:rPr dirty="0" err="1"/>
              <a:t>Shelomith</a:t>
            </a:r>
            <a:r>
              <a:rPr dirty="0"/>
              <a:t> his son.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슬로못과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창고는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천부장과</a:t>
            </a:r>
            <a:r>
              <a:rPr dirty="0"/>
              <a:t> </a:t>
            </a:r>
            <a:r>
              <a:rPr dirty="0" err="1"/>
              <a:t>백부장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군사령관들이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99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Shelomith</a:t>
            </a:r>
            <a:r>
              <a:rPr dirty="0"/>
              <a:t> and his relatives were in charge of all the treasuries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things dedicated by King David, by the heads of families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the commanders of thousands and commanders of hundreds,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other army commanders.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전쟁에서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물건들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구별해서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보수하는</a:t>
            </a:r>
            <a:r>
              <a:rPr dirty="0"/>
              <a:t> 데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3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plunder taken in battle they dedicated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repair of the temple of the LORD.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사무엘이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기스의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사울과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아브넬과</a:t>
            </a:r>
            <a:r>
              <a:rPr lang="en-US" dirty="0"/>
              <a:t> </a:t>
            </a:r>
            <a:r>
              <a:rPr dirty="0" err="1"/>
              <a:t>스루야의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슬로못과</a:t>
            </a:r>
            <a:r>
              <a:rPr dirty="0"/>
              <a:t> 그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관리했습니다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5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everything dedicated by Samuel the seer and by Saul son of Kish,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Abner son of </a:t>
            </a:r>
            <a:r>
              <a:rPr dirty="0" err="1"/>
              <a:t>Ner</a:t>
            </a:r>
            <a:r>
              <a:rPr dirty="0"/>
              <a:t> and Joab son of </a:t>
            </a:r>
            <a:r>
              <a:rPr dirty="0" err="1"/>
              <a:t>Zeruiah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and all the other dedicated things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in the care of </a:t>
            </a:r>
            <a:r>
              <a:rPr dirty="0" err="1"/>
              <a:t>Shelomith</a:t>
            </a:r>
            <a:r>
              <a:rPr dirty="0"/>
              <a:t> and his relatives.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이스할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그나냐와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바깥의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관리와</a:t>
            </a:r>
            <a:r>
              <a:rPr dirty="0"/>
              <a:t> </a:t>
            </a:r>
            <a:r>
              <a:rPr dirty="0" err="1"/>
              <a:t>재판관이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8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Izharites</a:t>
            </a:r>
            <a:r>
              <a:rPr dirty="0"/>
              <a:t>: </a:t>
            </a:r>
            <a:r>
              <a:rPr dirty="0" err="1"/>
              <a:t>Kenaniah</a:t>
            </a:r>
            <a:r>
              <a:rPr dirty="0"/>
              <a:t> and his sons were assigned duties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way</a:t>
            </a:r>
            <a:r>
              <a:rPr lang="en-US" dirty="0"/>
              <a:t> </a:t>
            </a:r>
            <a:r>
              <a:rPr dirty="0"/>
              <a:t>from the temple, as officials and judges over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다섯째 엘람, 여섯째 여호하난, 일곱째 엘여호에내입니다.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Elam the fifth, Jehohanan the sixth and Eliehoenai the seventh.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헤브론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하사뱌와</a:t>
            </a:r>
            <a:r>
              <a:rPr dirty="0"/>
              <a:t> 그 </a:t>
            </a:r>
            <a:r>
              <a:rPr dirty="0" err="1"/>
              <a:t>동족인</a:t>
            </a:r>
            <a:r>
              <a:rPr dirty="0"/>
              <a:t> 1,700명의 </a:t>
            </a:r>
            <a:r>
              <a:rPr dirty="0" err="1"/>
              <a:t>용사들이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서쪽에서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4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Hebronites</a:t>
            </a:r>
            <a:r>
              <a:rPr dirty="0"/>
              <a:t>: </a:t>
            </a:r>
            <a:r>
              <a:rPr dirty="0" err="1"/>
              <a:t>Hashabiah</a:t>
            </a:r>
            <a:r>
              <a:rPr dirty="0"/>
              <a:t> and his relatives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seventeen hundred able men -- were responsible</a:t>
            </a:r>
            <a:r>
              <a:rPr lang="en-US" dirty="0"/>
              <a:t> </a:t>
            </a:r>
            <a:r>
              <a:rPr dirty="0"/>
              <a:t>in Israel west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Jordan for all the work of the LORD and for the king's service.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헤브론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여리야가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우두머리가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40년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해에</a:t>
            </a:r>
            <a:r>
              <a:rPr lang="en-US" dirty="0"/>
              <a:t> </a:t>
            </a:r>
            <a:r>
              <a:rPr dirty="0" err="1"/>
              <a:t>족보에서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헤브론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야셀에</a:t>
            </a:r>
            <a:r>
              <a:rPr dirty="0"/>
              <a:t>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발견했습니다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31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</a:t>
            </a:r>
            <a:r>
              <a:rPr dirty="0" err="1"/>
              <a:t>Hebronites</a:t>
            </a:r>
            <a:r>
              <a:rPr dirty="0"/>
              <a:t>, </a:t>
            </a:r>
            <a:r>
              <a:rPr dirty="0" err="1"/>
              <a:t>Jeriah</a:t>
            </a:r>
            <a:r>
              <a:rPr dirty="0"/>
              <a:t> was their chief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genealogical records of their families.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fortieth year of David's reign a search was made in the records,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capable men among the </a:t>
            </a:r>
            <a:r>
              <a:rPr dirty="0" err="1"/>
              <a:t>Hebronites</a:t>
            </a:r>
            <a:r>
              <a:rPr dirty="0"/>
              <a:t> were found at </a:t>
            </a:r>
            <a:r>
              <a:rPr dirty="0" err="1"/>
              <a:t>Jazer</a:t>
            </a:r>
            <a:r>
              <a:rPr dirty="0"/>
              <a:t> in Gilead.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여리야는</a:t>
            </a:r>
            <a:r>
              <a:rPr dirty="0"/>
              <a:t> 2,700명의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용사며</a:t>
            </a:r>
            <a:r>
              <a:rPr dirty="0"/>
              <a:t> </a:t>
            </a:r>
            <a:r>
              <a:rPr dirty="0" err="1"/>
              <a:t>우두머리들이었습니다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갓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반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관리하며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맡아보도록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Jeriah</a:t>
            </a:r>
            <a:r>
              <a:rPr dirty="0"/>
              <a:t> had twenty-seven hundred relatives,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able men and heads of families, and King David put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charge of the </a:t>
            </a:r>
            <a:r>
              <a:rPr dirty="0" err="1"/>
              <a:t>Reubenites</a:t>
            </a:r>
            <a:r>
              <a:rPr dirty="0"/>
              <a:t>, the Gadites and the half-tribe of Manasseh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 matter pertaining to God and for the affairs of the 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62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오벧에돔의</a:t>
            </a:r>
            <a:r>
              <a:rPr dirty="0"/>
              <a:t> </a:t>
            </a:r>
            <a:r>
              <a:rPr dirty="0" err="1"/>
              <a:t>아들로는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여호사밧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요아</a:t>
            </a:r>
            <a:r>
              <a:rPr dirty="0"/>
              <a:t>,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사갈</a:t>
            </a:r>
            <a:r>
              <a:rPr dirty="0"/>
              <a:t>, </a:t>
            </a: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느다넬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1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Obed-Edom also had sons: Shemaiah the firstborn, </a:t>
            </a:r>
            <a:r>
              <a:rPr dirty="0" err="1"/>
              <a:t>Jehozabad</a:t>
            </a:r>
            <a:r>
              <a:rPr dirty="0"/>
              <a:t> the second,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Joah</a:t>
            </a:r>
            <a:r>
              <a:rPr dirty="0"/>
              <a:t> the third, </a:t>
            </a:r>
            <a:r>
              <a:rPr dirty="0" err="1"/>
              <a:t>Sacar</a:t>
            </a:r>
            <a:r>
              <a:rPr dirty="0"/>
              <a:t> the fourth, </a:t>
            </a:r>
            <a:r>
              <a:rPr dirty="0" err="1"/>
              <a:t>Nethanel</a:t>
            </a:r>
            <a:r>
              <a:rPr dirty="0"/>
              <a:t> the fifth,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9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암미엘</a:t>
            </a:r>
            <a:r>
              <a:rPr dirty="0"/>
              <a:t>,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잇사갈</a:t>
            </a:r>
            <a:r>
              <a:rPr dirty="0"/>
              <a:t>, </a:t>
            </a:r>
            <a:r>
              <a:rPr dirty="0" err="1"/>
              <a:t>여덟째</a:t>
            </a:r>
            <a:r>
              <a:rPr dirty="0"/>
              <a:t> </a:t>
            </a:r>
            <a:r>
              <a:rPr dirty="0" err="1"/>
              <a:t>브울래대였습니다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오벧에돔에게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02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Ammiel</a:t>
            </a:r>
            <a:r>
              <a:rPr dirty="0"/>
              <a:t> the sixth, Issachar the seventh and </a:t>
            </a:r>
            <a:r>
              <a:rPr dirty="0" err="1"/>
              <a:t>Peullethai</a:t>
            </a:r>
            <a:r>
              <a:rPr dirty="0"/>
              <a:t> the eighth.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 God had blessed Obed-Edom.)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스마야도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지도자들이었습니다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 Shemaiah also had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leaders in their father's family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very capable men.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스마야의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오드니</a:t>
            </a:r>
            <a:r>
              <a:rPr dirty="0"/>
              <a:t>, </a:t>
            </a:r>
            <a:r>
              <a:rPr dirty="0" err="1"/>
              <a:t>르바엘</a:t>
            </a:r>
            <a:r>
              <a:rPr dirty="0"/>
              <a:t>, </a:t>
            </a:r>
            <a:r>
              <a:rPr dirty="0" err="1"/>
              <a:t>오벳</a:t>
            </a:r>
            <a:r>
              <a:rPr dirty="0"/>
              <a:t>, </a:t>
            </a:r>
            <a:r>
              <a:rPr dirty="0" err="1"/>
              <a:t>엘사밧이고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엘사밧의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엘리후와</a:t>
            </a:r>
            <a:r>
              <a:rPr dirty="0"/>
              <a:t> </a:t>
            </a:r>
            <a:r>
              <a:rPr dirty="0" err="1"/>
              <a:t>스마갸도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2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Shemaiah: </a:t>
            </a:r>
            <a:r>
              <a:rPr dirty="0" err="1"/>
              <a:t>Othni</a:t>
            </a:r>
            <a:r>
              <a:rPr dirty="0"/>
              <a:t>, </a:t>
            </a:r>
            <a:r>
              <a:rPr dirty="0" err="1"/>
              <a:t>Rephael</a:t>
            </a:r>
            <a:r>
              <a:rPr dirty="0"/>
              <a:t>, Obed and </a:t>
            </a:r>
            <a:r>
              <a:rPr dirty="0" err="1"/>
              <a:t>Elzabad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relatives Elihu and </a:t>
            </a:r>
            <a:r>
              <a:rPr dirty="0" err="1"/>
              <a:t>Semakiah</a:t>
            </a:r>
            <a:r>
              <a:rPr dirty="0"/>
              <a:t> were also able men.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오벧에돔의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그 </a:t>
            </a:r>
            <a:r>
              <a:rPr dirty="0" err="1"/>
              <a:t>아들과</a:t>
            </a:r>
            <a:r>
              <a:rPr dirty="0"/>
              <a:t> 그 </a:t>
            </a:r>
            <a:r>
              <a:rPr dirty="0" err="1"/>
              <a:t>형제들은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사람으로서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잘했습니다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오벧에돔의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62명입니다.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descendants of Obed-Edom;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and their sons and their relatives were capable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strength to do the work -- descendants of Obed-Edom, 62 in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므셀레먀의 아들과 형제들은 능력 있는 사람으로 18명입니다.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Meshelemiah had sons and relatives, who were able men -- 18 in 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1589</Words>
  <Application>Microsoft Office PowerPoint</Application>
  <PresentationFormat>와이드스크린</PresentationFormat>
  <Paragraphs>171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2022-09-08T14:00:04Z</dcterms:modified>
</cp:coreProperties>
</file>