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798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계열은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한 해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매달</a:t>
            </a:r>
            <a:r>
              <a:rPr dirty="0"/>
              <a:t> </a:t>
            </a:r>
            <a:r>
              <a:rPr dirty="0" err="1"/>
              <a:t>들어가고</a:t>
            </a:r>
            <a:r>
              <a:rPr dirty="0"/>
              <a:t> </a:t>
            </a:r>
            <a:r>
              <a:rPr dirty="0" err="1"/>
              <a:t>나가며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섬겼던</a:t>
            </a:r>
            <a:r>
              <a:rPr dirty="0"/>
              <a:t> </a:t>
            </a:r>
            <a:r>
              <a:rPr dirty="0" err="1"/>
              <a:t>군사의</a:t>
            </a:r>
            <a:r>
              <a:rPr dirty="0"/>
              <a:t> </a:t>
            </a:r>
            <a:r>
              <a:rPr dirty="0" err="1"/>
              <a:t>계열로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우두머리들</a:t>
            </a:r>
            <a:r>
              <a:rPr dirty="0"/>
              <a:t>, </a:t>
            </a:r>
            <a:r>
              <a:rPr dirty="0" err="1"/>
              <a:t>천부장들</a:t>
            </a:r>
            <a:r>
              <a:rPr dirty="0"/>
              <a:t>, </a:t>
            </a:r>
            <a:r>
              <a:rPr dirty="0" err="1"/>
              <a:t>백부장들</a:t>
            </a:r>
            <a:r>
              <a:rPr dirty="0"/>
              <a:t>, 그 </a:t>
            </a:r>
            <a:r>
              <a:rPr dirty="0" err="1"/>
              <a:t>밖의</a:t>
            </a:r>
            <a:r>
              <a:rPr dirty="0"/>
              <a:t> </a:t>
            </a:r>
            <a:r>
              <a:rPr dirty="0" err="1"/>
              <a:t>지휘자들입니다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계열은</a:t>
            </a:r>
            <a:r>
              <a:rPr dirty="0"/>
              <a:t> 2만 4,000명으로 </a:t>
            </a:r>
            <a:r>
              <a:rPr dirty="0" err="1"/>
              <a:t>이뤄져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98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list of the Israelites -- heads of families, commanders of thousands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commanders of hundreds, and their officers, who served the king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that concerned the army divisions that were on duty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month by month throughout the year. Each division consisted of 24,000 men.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달의</a:t>
            </a:r>
            <a:r>
              <a:rPr dirty="0"/>
              <a:t> </a:t>
            </a:r>
            <a:r>
              <a:rPr dirty="0" err="1"/>
              <a:t>사령관은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자손에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발론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헬레스입니다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계열에</a:t>
            </a:r>
            <a:r>
              <a:rPr dirty="0"/>
              <a:t> 2만 4,000명이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07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seventh, for the seventh month, was </a:t>
            </a:r>
            <a:r>
              <a:rPr dirty="0" err="1"/>
              <a:t>Helez</a:t>
            </a:r>
            <a:r>
              <a:rPr dirty="0"/>
              <a:t> the </a:t>
            </a:r>
            <a:r>
              <a:rPr dirty="0" err="1"/>
              <a:t>Pelonite</a:t>
            </a:r>
            <a:r>
              <a:rPr dirty="0"/>
              <a:t>, an Ephraimite.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24,000 men in his division.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여덟째</a:t>
            </a:r>
            <a:r>
              <a:rPr dirty="0"/>
              <a:t> </a:t>
            </a:r>
            <a:r>
              <a:rPr dirty="0" err="1"/>
              <a:t>달의</a:t>
            </a:r>
            <a:r>
              <a:rPr dirty="0"/>
              <a:t> </a:t>
            </a:r>
            <a:r>
              <a:rPr dirty="0" err="1"/>
              <a:t>사령관은</a:t>
            </a:r>
            <a:r>
              <a:rPr dirty="0"/>
              <a:t> </a:t>
            </a:r>
            <a:r>
              <a:rPr dirty="0" err="1"/>
              <a:t>세라</a:t>
            </a:r>
            <a:r>
              <a:rPr dirty="0"/>
              <a:t> </a:t>
            </a:r>
            <a:r>
              <a:rPr dirty="0" err="1"/>
              <a:t>족속인</a:t>
            </a:r>
            <a:r>
              <a:rPr dirty="0"/>
              <a:t> </a:t>
            </a:r>
            <a:r>
              <a:rPr dirty="0" err="1"/>
              <a:t>후사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십브개입니다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계열에</a:t>
            </a:r>
            <a:r>
              <a:rPr dirty="0"/>
              <a:t> 2만 4,000명이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32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eighth, for the eighth month, was </a:t>
            </a:r>
            <a:r>
              <a:rPr dirty="0" err="1"/>
              <a:t>Sibbecai</a:t>
            </a:r>
            <a:r>
              <a:rPr dirty="0"/>
              <a:t> the </a:t>
            </a:r>
            <a:r>
              <a:rPr dirty="0" err="1"/>
              <a:t>Hushathite</a:t>
            </a:r>
            <a:r>
              <a:rPr dirty="0"/>
              <a:t>, a </a:t>
            </a:r>
            <a:r>
              <a:rPr dirty="0" err="1"/>
              <a:t>Zerahite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24,000 men in his division.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아홉째</a:t>
            </a:r>
            <a:r>
              <a:rPr dirty="0"/>
              <a:t> </a:t>
            </a:r>
            <a:r>
              <a:rPr dirty="0" err="1"/>
              <a:t>달의</a:t>
            </a:r>
            <a:r>
              <a:rPr dirty="0"/>
              <a:t> </a:t>
            </a:r>
            <a:r>
              <a:rPr dirty="0" err="1"/>
              <a:t>사령관은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자손인</a:t>
            </a:r>
            <a:r>
              <a:rPr dirty="0"/>
              <a:t> </a:t>
            </a:r>
            <a:r>
              <a:rPr dirty="0" err="1"/>
              <a:t>아나돗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아비에셀입니다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계열에</a:t>
            </a:r>
            <a:r>
              <a:rPr dirty="0"/>
              <a:t> 2만 4,000명이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1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ninth, for the ninth month, was </a:t>
            </a:r>
            <a:r>
              <a:rPr dirty="0" err="1"/>
              <a:t>Abiezer</a:t>
            </a:r>
            <a:r>
              <a:rPr dirty="0"/>
              <a:t> the </a:t>
            </a:r>
            <a:r>
              <a:rPr dirty="0" err="1"/>
              <a:t>Anathothite</a:t>
            </a:r>
            <a:r>
              <a:rPr dirty="0"/>
              <a:t>, a Benjamite.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24,000 men in his division.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열째</a:t>
            </a:r>
            <a:r>
              <a:rPr dirty="0"/>
              <a:t> </a:t>
            </a:r>
            <a:r>
              <a:rPr dirty="0" err="1"/>
              <a:t>달의</a:t>
            </a:r>
            <a:r>
              <a:rPr dirty="0"/>
              <a:t> </a:t>
            </a:r>
            <a:r>
              <a:rPr dirty="0" err="1"/>
              <a:t>사령관은</a:t>
            </a:r>
            <a:r>
              <a:rPr dirty="0"/>
              <a:t> </a:t>
            </a:r>
            <a:r>
              <a:rPr dirty="0" err="1"/>
              <a:t>세라</a:t>
            </a:r>
            <a:r>
              <a:rPr dirty="0"/>
              <a:t> </a:t>
            </a:r>
            <a:r>
              <a:rPr dirty="0" err="1"/>
              <a:t>족속인</a:t>
            </a:r>
            <a:r>
              <a:rPr dirty="0"/>
              <a:t> </a:t>
            </a:r>
            <a:r>
              <a:rPr dirty="0" err="1"/>
              <a:t>느도바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마하래입니다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계열에</a:t>
            </a:r>
            <a:r>
              <a:rPr dirty="0"/>
              <a:t> 2만 4,000명이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65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tenth, for the tenth month, was </a:t>
            </a:r>
            <a:r>
              <a:rPr dirty="0" err="1"/>
              <a:t>Maharai</a:t>
            </a:r>
            <a:r>
              <a:rPr dirty="0"/>
              <a:t> the </a:t>
            </a:r>
            <a:r>
              <a:rPr dirty="0" err="1"/>
              <a:t>Netophathite</a:t>
            </a:r>
            <a:r>
              <a:rPr dirty="0"/>
              <a:t>, a </a:t>
            </a:r>
            <a:r>
              <a:rPr dirty="0" err="1"/>
              <a:t>Zerahite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24,000 men in his division.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열한째</a:t>
            </a:r>
            <a:r>
              <a:rPr dirty="0"/>
              <a:t> </a:t>
            </a:r>
            <a:r>
              <a:rPr dirty="0" err="1"/>
              <a:t>달의</a:t>
            </a:r>
            <a:r>
              <a:rPr dirty="0"/>
              <a:t> </a:t>
            </a:r>
            <a:r>
              <a:rPr dirty="0" err="1"/>
              <a:t>사령관은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자손에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비라돈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브나야입니다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계열에</a:t>
            </a:r>
            <a:r>
              <a:rPr dirty="0"/>
              <a:t> 2만 4,000명이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3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eleventh, for the eleventh month, was </a:t>
            </a:r>
            <a:r>
              <a:rPr dirty="0" err="1"/>
              <a:t>Benaiah</a:t>
            </a:r>
            <a:r>
              <a:rPr dirty="0"/>
              <a:t> the </a:t>
            </a:r>
            <a:r>
              <a:rPr dirty="0" err="1"/>
              <a:t>Pirathonite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Ephraimite. There were 24,000 men in his division.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열두째</a:t>
            </a:r>
            <a:r>
              <a:rPr dirty="0"/>
              <a:t> </a:t>
            </a:r>
            <a:r>
              <a:rPr dirty="0" err="1"/>
              <a:t>달의</a:t>
            </a:r>
            <a:r>
              <a:rPr dirty="0"/>
              <a:t> </a:t>
            </a:r>
            <a:r>
              <a:rPr dirty="0" err="1"/>
              <a:t>사령관은</a:t>
            </a:r>
            <a:r>
              <a:rPr dirty="0"/>
              <a:t> </a:t>
            </a:r>
            <a:r>
              <a:rPr dirty="0" err="1"/>
              <a:t>옷니엘</a:t>
            </a:r>
            <a:r>
              <a:rPr dirty="0"/>
              <a:t> </a:t>
            </a:r>
            <a:r>
              <a:rPr dirty="0" err="1"/>
              <a:t>자손에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느도바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헬대입니다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계열에</a:t>
            </a:r>
            <a:r>
              <a:rPr dirty="0"/>
              <a:t> 2만 4,000명이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46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twelfth, for the twelfth month, was </a:t>
            </a:r>
            <a:r>
              <a:rPr dirty="0" err="1"/>
              <a:t>Heldai</a:t>
            </a:r>
            <a:r>
              <a:rPr dirty="0"/>
              <a:t> the </a:t>
            </a:r>
            <a:r>
              <a:rPr dirty="0" err="1"/>
              <a:t>Netophathite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family of Othniel. There were 24,000 men in his division.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지파들을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지도자들은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시그리의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엘리에셀이</a:t>
            </a:r>
            <a:r>
              <a:rPr dirty="0"/>
              <a:t> </a:t>
            </a:r>
            <a:r>
              <a:rPr dirty="0" err="1"/>
              <a:t>맡았고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시므온</a:t>
            </a:r>
            <a:r>
              <a:rPr dirty="0"/>
              <a:t>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마아가의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스바댜가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78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officers over the tribes of Israel: over the </a:t>
            </a:r>
            <a:r>
              <a:rPr dirty="0" err="1"/>
              <a:t>Reubenites</a:t>
            </a:r>
            <a:r>
              <a:rPr dirty="0"/>
              <a:t>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Eliezer son of </a:t>
            </a:r>
            <a:r>
              <a:rPr dirty="0" err="1"/>
              <a:t>Zicri</a:t>
            </a:r>
            <a:r>
              <a:rPr dirty="0"/>
              <a:t>; over the </a:t>
            </a:r>
            <a:r>
              <a:rPr dirty="0" err="1"/>
              <a:t>Simeonites</a:t>
            </a:r>
            <a:r>
              <a:rPr dirty="0"/>
              <a:t>: </a:t>
            </a:r>
            <a:r>
              <a:rPr dirty="0" err="1"/>
              <a:t>Shephatiah</a:t>
            </a:r>
            <a:r>
              <a:rPr dirty="0"/>
              <a:t> son of </a:t>
            </a:r>
            <a:r>
              <a:rPr dirty="0" err="1"/>
              <a:t>Maacah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레위는</a:t>
            </a:r>
            <a:r>
              <a:rPr dirty="0"/>
              <a:t> </a:t>
            </a:r>
            <a:r>
              <a:rPr dirty="0" err="1"/>
              <a:t>그무엘의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하사뱌가</a:t>
            </a:r>
            <a:r>
              <a:rPr dirty="0"/>
              <a:t> </a:t>
            </a:r>
            <a:r>
              <a:rPr dirty="0" err="1"/>
              <a:t>맡았고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사독이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222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Levi: </a:t>
            </a:r>
            <a:r>
              <a:rPr dirty="0" err="1"/>
              <a:t>Hashabiah</a:t>
            </a:r>
            <a:r>
              <a:rPr dirty="0"/>
              <a:t> son of </a:t>
            </a:r>
            <a:r>
              <a:rPr dirty="0" err="1"/>
              <a:t>Kemuel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Aaron: Zadok;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유다는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형 </a:t>
            </a:r>
            <a:r>
              <a:rPr dirty="0" err="1"/>
              <a:t>엘리후가</a:t>
            </a:r>
            <a:r>
              <a:rPr dirty="0"/>
              <a:t> </a:t>
            </a:r>
            <a:r>
              <a:rPr dirty="0" err="1"/>
              <a:t>맡았고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잇사갈은</a:t>
            </a:r>
            <a:r>
              <a:rPr dirty="0"/>
              <a:t> </a:t>
            </a:r>
            <a:r>
              <a:rPr dirty="0" err="1"/>
              <a:t>미가엘의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오므리가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649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Judah: Elihu, a brother of David;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Issachar: </a:t>
            </a:r>
            <a:r>
              <a:rPr dirty="0" err="1"/>
              <a:t>Omri</a:t>
            </a:r>
            <a:r>
              <a:rPr dirty="0"/>
              <a:t> son of Michael;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스불론은</a:t>
            </a:r>
            <a:r>
              <a:rPr dirty="0"/>
              <a:t> </a:t>
            </a:r>
            <a:r>
              <a:rPr dirty="0" err="1"/>
              <a:t>오바댜의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이스마야가</a:t>
            </a:r>
            <a:r>
              <a:rPr dirty="0"/>
              <a:t> </a:t>
            </a:r>
            <a:r>
              <a:rPr dirty="0" err="1"/>
              <a:t>맡았고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납달리는</a:t>
            </a:r>
            <a:r>
              <a:rPr dirty="0"/>
              <a:t> </a:t>
            </a:r>
            <a:r>
              <a:rPr dirty="0" err="1"/>
              <a:t>아스리엘의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여레못이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480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Zebulun: </a:t>
            </a:r>
            <a:r>
              <a:rPr dirty="0" err="1"/>
              <a:t>Ishmaiah</a:t>
            </a:r>
            <a:r>
              <a:rPr dirty="0"/>
              <a:t> son of Obadiah;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Naphtali: </a:t>
            </a:r>
            <a:r>
              <a:rPr dirty="0" err="1"/>
              <a:t>Jerimoth</a:t>
            </a:r>
            <a:r>
              <a:rPr dirty="0"/>
              <a:t> son of </a:t>
            </a:r>
            <a:r>
              <a:rPr dirty="0" err="1"/>
              <a:t>Azriel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첫째</a:t>
            </a:r>
            <a:r>
              <a:rPr dirty="0"/>
              <a:t> 달 첫 </a:t>
            </a:r>
            <a:r>
              <a:rPr dirty="0" err="1"/>
              <a:t>번째로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지휘관은</a:t>
            </a:r>
            <a:r>
              <a:rPr dirty="0"/>
              <a:t> </a:t>
            </a:r>
            <a:r>
              <a:rPr dirty="0" err="1"/>
              <a:t>삽디엘의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야소브암이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계열에</a:t>
            </a:r>
            <a:r>
              <a:rPr dirty="0"/>
              <a:t> 2만 4,000명이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65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charge of the first division, for the first month,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</a:t>
            </a:r>
            <a:r>
              <a:rPr dirty="0" err="1"/>
              <a:t>Jashobeam</a:t>
            </a:r>
            <a:r>
              <a:rPr dirty="0"/>
              <a:t> son of </a:t>
            </a:r>
            <a:r>
              <a:rPr dirty="0" err="1"/>
              <a:t>Zabdiel</a:t>
            </a:r>
            <a:r>
              <a:rPr dirty="0"/>
              <a:t>. There were 24,000 men in his division.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아사시야의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호세아가</a:t>
            </a:r>
            <a:r>
              <a:rPr dirty="0"/>
              <a:t> </a:t>
            </a:r>
            <a:r>
              <a:rPr dirty="0" err="1"/>
              <a:t>맡았고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므낫세</a:t>
            </a:r>
            <a:r>
              <a:rPr dirty="0"/>
              <a:t> 반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브다야의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요엘이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2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the Ephraimites: Hoshea son of </a:t>
            </a:r>
            <a:r>
              <a:rPr dirty="0" err="1"/>
              <a:t>Azaziah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half the tribe of Manasseh: Joel son of </a:t>
            </a:r>
            <a:r>
              <a:rPr dirty="0" err="1"/>
              <a:t>Pedaiah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길르앗에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므낫세</a:t>
            </a:r>
            <a:r>
              <a:rPr dirty="0"/>
              <a:t> 반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스가랴의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잇도가</a:t>
            </a:r>
            <a:r>
              <a:rPr dirty="0"/>
              <a:t> </a:t>
            </a:r>
            <a:r>
              <a:rPr dirty="0" err="1"/>
              <a:t>맡았고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베냐민은</a:t>
            </a:r>
            <a:r>
              <a:rPr dirty="0"/>
              <a:t> </a:t>
            </a:r>
            <a:r>
              <a:rPr dirty="0" err="1"/>
              <a:t>아브넬의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야아시엘이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2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the half-tribe of Manasseh in Gilead: </a:t>
            </a:r>
            <a:r>
              <a:rPr dirty="0" err="1"/>
              <a:t>Iddo</a:t>
            </a:r>
            <a:r>
              <a:rPr dirty="0"/>
              <a:t> son of Zechariah;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Benjamin: </a:t>
            </a:r>
            <a:r>
              <a:rPr dirty="0" err="1"/>
              <a:t>Jaasiel</a:t>
            </a:r>
            <a:r>
              <a:rPr dirty="0"/>
              <a:t> son of Abner;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95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단은</a:t>
            </a:r>
            <a:r>
              <a:rPr dirty="0"/>
              <a:t> </a:t>
            </a:r>
            <a:r>
              <a:rPr dirty="0" err="1"/>
              <a:t>여로함의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아사렐이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지도자들이었습니다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96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Dan: </a:t>
            </a:r>
            <a:r>
              <a:rPr dirty="0" err="1"/>
              <a:t>Azarel</a:t>
            </a:r>
            <a:r>
              <a:rPr dirty="0"/>
              <a:t> son of </a:t>
            </a:r>
            <a:r>
              <a:rPr dirty="0" err="1"/>
              <a:t>Jeroham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officers over the tribes of Israel.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20세 </a:t>
            </a:r>
            <a:r>
              <a:rPr dirty="0" err="1"/>
              <a:t>이하의</a:t>
            </a:r>
            <a:r>
              <a:rPr dirty="0"/>
              <a:t> </a:t>
            </a:r>
            <a:r>
              <a:rPr dirty="0" err="1"/>
              <a:t>남자들은</a:t>
            </a:r>
            <a:r>
              <a:rPr dirty="0"/>
              <a:t> </a:t>
            </a:r>
            <a:r>
              <a:rPr dirty="0" err="1"/>
              <a:t>세지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별처럼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주시겠다고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약속하셨기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44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did not take the number of the men twenty years old or less,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LORD had promised to make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numerous as</a:t>
            </a:r>
            <a:r>
              <a:rPr lang="en-US" dirty="0"/>
              <a:t> </a:t>
            </a:r>
            <a:r>
              <a:rPr dirty="0"/>
              <a:t>the stars in the sky.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스루야의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요압은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세기</a:t>
            </a:r>
            <a:r>
              <a:rPr dirty="0"/>
              <a:t> </a:t>
            </a:r>
            <a:r>
              <a:rPr dirty="0" err="1"/>
              <a:t>시작했지만</a:t>
            </a:r>
            <a:r>
              <a:rPr dirty="0"/>
              <a:t> </a:t>
            </a:r>
            <a:r>
              <a:rPr dirty="0" err="1"/>
              <a:t>끝내지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세는</a:t>
            </a:r>
            <a:r>
              <a:rPr dirty="0"/>
              <a:t> 것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벌이</a:t>
            </a:r>
            <a:r>
              <a:rPr dirty="0"/>
              <a:t> </a:t>
            </a:r>
            <a:r>
              <a:rPr dirty="0" err="1"/>
              <a:t>내렸고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이 </a:t>
            </a:r>
            <a:r>
              <a:rPr dirty="0" err="1"/>
              <a:t>숫자는</a:t>
            </a:r>
            <a:r>
              <a:rPr dirty="0"/>
              <a:t> </a:t>
            </a:r>
            <a:r>
              <a:rPr dirty="0" err="1"/>
              <a:t>올라가지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1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Joab son of </a:t>
            </a:r>
            <a:r>
              <a:rPr dirty="0" err="1"/>
              <a:t>Zeruiah</a:t>
            </a:r>
            <a:r>
              <a:rPr dirty="0"/>
              <a:t> began to count the men but did not finish.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Wrath came on Israel on account of this numbering,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number was not entered in the book of the annals of King David.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아디엘의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아스마은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창고</a:t>
            </a:r>
            <a:r>
              <a:rPr dirty="0"/>
              <a:t> </a:t>
            </a:r>
            <a:r>
              <a:rPr dirty="0" err="1"/>
              <a:t>관리를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웃시야의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요나단은</a:t>
            </a:r>
            <a:r>
              <a:rPr dirty="0"/>
              <a:t> </a:t>
            </a:r>
            <a:r>
              <a:rPr dirty="0" err="1"/>
              <a:t>밭과</a:t>
            </a:r>
            <a:r>
              <a:rPr dirty="0"/>
              <a:t> </a:t>
            </a:r>
            <a:r>
              <a:rPr dirty="0" err="1"/>
              <a:t>성과</a:t>
            </a:r>
            <a:r>
              <a:rPr dirty="0"/>
              <a:t> </a:t>
            </a:r>
            <a:r>
              <a:rPr dirty="0" err="1"/>
              <a:t>마을과</a:t>
            </a:r>
            <a:r>
              <a:rPr dirty="0"/>
              <a:t> </a:t>
            </a:r>
            <a:r>
              <a:rPr dirty="0" err="1"/>
              <a:t>산성의</a:t>
            </a:r>
            <a:r>
              <a:rPr dirty="0"/>
              <a:t> </a:t>
            </a:r>
            <a:r>
              <a:rPr dirty="0" err="1"/>
              <a:t>창고</a:t>
            </a:r>
            <a:r>
              <a:rPr dirty="0"/>
              <a:t> </a:t>
            </a:r>
            <a:r>
              <a:rPr dirty="0" err="1"/>
              <a:t>관리를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08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Azmaveth</a:t>
            </a:r>
            <a:r>
              <a:rPr dirty="0"/>
              <a:t> son of </a:t>
            </a:r>
            <a:r>
              <a:rPr dirty="0" err="1"/>
              <a:t>Adiel</a:t>
            </a:r>
            <a:r>
              <a:rPr dirty="0"/>
              <a:t> was in charge of the royal storehouses.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Jonathan son of Uzziah was in charge of the storehouses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outlying districts, in the towns, the villages and the watchtowers.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글룹의 아들 에스리는 땅을 일구는 농부들 관리를 맡았습니다.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1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Ezri</a:t>
            </a:r>
            <a:r>
              <a:rPr dirty="0"/>
              <a:t> son of </a:t>
            </a:r>
            <a:r>
              <a:rPr dirty="0" err="1"/>
              <a:t>Kelub</a:t>
            </a:r>
            <a:r>
              <a:rPr dirty="0"/>
              <a:t> was in charge of the field workers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farmed the land.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라마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시므이는</a:t>
            </a:r>
            <a:r>
              <a:rPr dirty="0"/>
              <a:t> </a:t>
            </a:r>
            <a:r>
              <a:rPr dirty="0" err="1"/>
              <a:t>포도밭</a:t>
            </a:r>
            <a:r>
              <a:rPr dirty="0"/>
              <a:t> </a:t>
            </a:r>
            <a:r>
              <a:rPr dirty="0" err="1"/>
              <a:t>관리를</a:t>
            </a:r>
            <a:r>
              <a:rPr dirty="0"/>
              <a:t> </a:t>
            </a:r>
            <a:r>
              <a:rPr dirty="0" err="1"/>
              <a:t>맡았고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삽디는</a:t>
            </a:r>
            <a:r>
              <a:rPr dirty="0"/>
              <a:t> </a:t>
            </a:r>
            <a:r>
              <a:rPr dirty="0" err="1"/>
              <a:t>포도밭에서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포도주</a:t>
            </a:r>
            <a:r>
              <a:rPr dirty="0"/>
              <a:t> </a:t>
            </a:r>
            <a:r>
              <a:rPr dirty="0" err="1"/>
              <a:t>창고를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3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Shimei the </a:t>
            </a:r>
            <a:r>
              <a:rPr dirty="0" err="1"/>
              <a:t>Ramathite</a:t>
            </a:r>
            <a:r>
              <a:rPr dirty="0"/>
              <a:t> was in charge of the vineyards.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Zabdi</a:t>
            </a:r>
            <a:r>
              <a:rPr dirty="0"/>
              <a:t> the </a:t>
            </a:r>
            <a:r>
              <a:rPr dirty="0" err="1"/>
              <a:t>Shiphmite</a:t>
            </a:r>
            <a:r>
              <a:rPr dirty="0"/>
              <a:t> was in charge of the produce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vineyards</a:t>
            </a:r>
            <a:r>
              <a:rPr lang="en-US" dirty="0"/>
              <a:t> </a:t>
            </a:r>
            <a:r>
              <a:rPr dirty="0"/>
              <a:t>for the wine vats.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게델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바알하난은</a:t>
            </a:r>
            <a:r>
              <a:rPr dirty="0"/>
              <a:t> </a:t>
            </a:r>
            <a:r>
              <a:rPr dirty="0" err="1"/>
              <a:t>서쪽</a:t>
            </a:r>
            <a:r>
              <a:rPr dirty="0"/>
              <a:t> </a:t>
            </a:r>
            <a:r>
              <a:rPr dirty="0" err="1"/>
              <a:t>평야에</a:t>
            </a:r>
            <a:r>
              <a:rPr dirty="0"/>
              <a:t> </a:t>
            </a:r>
            <a:r>
              <a:rPr dirty="0" err="1"/>
              <a:t>있는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나무와</a:t>
            </a:r>
            <a:r>
              <a:rPr dirty="0"/>
              <a:t> </a:t>
            </a:r>
            <a:r>
              <a:rPr dirty="0" err="1"/>
              <a:t>뽕나무</a:t>
            </a:r>
            <a:r>
              <a:rPr dirty="0"/>
              <a:t> </a:t>
            </a:r>
            <a:r>
              <a:rPr dirty="0" err="1"/>
              <a:t>관리를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요아스는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창고를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38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Baal-Hanan the </a:t>
            </a:r>
            <a:r>
              <a:rPr dirty="0" err="1"/>
              <a:t>Gederite</a:t>
            </a:r>
            <a:r>
              <a:rPr dirty="0"/>
              <a:t> was in charge of the olive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sycamore-fig trees in the western foothills.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Joash</a:t>
            </a:r>
            <a:r>
              <a:rPr dirty="0"/>
              <a:t> was in charge of the supplies of olive oil.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샤론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시드래는</a:t>
            </a:r>
            <a:r>
              <a:rPr dirty="0"/>
              <a:t> </a:t>
            </a:r>
            <a:r>
              <a:rPr dirty="0" err="1"/>
              <a:t>샤론에서</a:t>
            </a:r>
            <a:r>
              <a:rPr dirty="0"/>
              <a:t> </a:t>
            </a:r>
            <a:r>
              <a:rPr dirty="0" err="1"/>
              <a:t>먹이는</a:t>
            </a:r>
            <a:r>
              <a:rPr dirty="0"/>
              <a:t> 소 떼 </a:t>
            </a:r>
            <a:r>
              <a:rPr dirty="0" err="1"/>
              <a:t>관리를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아들래의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사밧은</a:t>
            </a:r>
            <a:r>
              <a:rPr dirty="0"/>
              <a:t> </a:t>
            </a:r>
            <a:r>
              <a:rPr dirty="0" err="1"/>
              <a:t>골짜기에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소 떼 </a:t>
            </a:r>
            <a:r>
              <a:rPr dirty="0" err="1"/>
              <a:t>관리를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51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Shitrai</a:t>
            </a:r>
            <a:r>
              <a:rPr dirty="0"/>
              <a:t> the </a:t>
            </a:r>
            <a:r>
              <a:rPr dirty="0" err="1"/>
              <a:t>Sharonite</a:t>
            </a:r>
            <a:r>
              <a:rPr dirty="0"/>
              <a:t> was in charge of the herds grazing in Sharon.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Shaphat</a:t>
            </a:r>
            <a:r>
              <a:rPr dirty="0"/>
              <a:t> son of Adlai was in charge of the herds in the valleys.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베레스의</a:t>
            </a:r>
            <a:r>
              <a:rPr dirty="0"/>
              <a:t> </a:t>
            </a:r>
            <a:r>
              <a:rPr dirty="0" err="1"/>
              <a:t>자손으로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첫째</a:t>
            </a:r>
            <a:r>
              <a:rPr dirty="0"/>
              <a:t> </a:t>
            </a:r>
            <a:r>
              <a:rPr dirty="0" err="1"/>
              <a:t>달에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부대의</a:t>
            </a:r>
            <a:r>
              <a:rPr dirty="0"/>
              <a:t> </a:t>
            </a:r>
            <a:r>
              <a:rPr dirty="0" err="1"/>
              <a:t>우두머리를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4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a descendant of Perez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chief of all the army officers for the first month.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이스마엘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오빌은</a:t>
            </a:r>
            <a:r>
              <a:rPr dirty="0"/>
              <a:t> </a:t>
            </a:r>
            <a:r>
              <a:rPr dirty="0" err="1"/>
              <a:t>낙타</a:t>
            </a:r>
            <a:r>
              <a:rPr dirty="0"/>
              <a:t> </a:t>
            </a:r>
            <a:r>
              <a:rPr dirty="0" err="1"/>
              <a:t>관리를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메로놋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예드야는</a:t>
            </a:r>
            <a:r>
              <a:rPr dirty="0"/>
              <a:t> </a:t>
            </a:r>
            <a:r>
              <a:rPr dirty="0" err="1"/>
              <a:t>나귀</a:t>
            </a:r>
            <a:r>
              <a:rPr dirty="0"/>
              <a:t> </a:t>
            </a:r>
            <a:r>
              <a:rPr dirty="0" err="1"/>
              <a:t>관리를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하갈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야시스는</a:t>
            </a:r>
            <a:r>
              <a:rPr dirty="0"/>
              <a:t> 양 떼 </a:t>
            </a:r>
            <a:r>
              <a:rPr dirty="0" err="1"/>
              <a:t>관리를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68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Obil</a:t>
            </a:r>
            <a:r>
              <a:rPr dirty="0"/>
              <a:t> the Ishmaelite was in charge of the camels.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Jehdeiah</a:t>
            </a:r>
            <a:r>
              <a:rPr dirty="0"/>
              <a:t> the </a:t>
            </a:r>
            <a:r>
              <a:rPr dirty="0" err="1"/>
              <a:t>Meronothite</a:t>
            </a:r>
            <a:r>
              <a:rPr dirty="0"/>
              <a:t> was in charge of the donkeys.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이들 모두는 다윗 왕의 재산 관리를 맡은 신하들입니다.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54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Jaziz</a:t>
            </a:r>
            <a:r>
              <a:rPr dirty="0"/>
              <a:t> the </a:t>
            </a:r>
            <a:r>
              <a:rPr dirty="0" err="1"/>
              <a:t>Hagrite</a:t>
            </a:r>
            <a:r>
              <a:rPr dirty="0"/>
              <a:t> was in charge of the flocks.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were the officials in charge of King David's property.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삼촌</a:t>
            </a:r>
            <a:r>
              <a:rPr dirty="0"/>
              <a:t> </a:t>
            </a:r>
            <a:r>
              <a:rPr dirty="0" err="1"/>
              <a:t>요나단은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참모가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서기관이기도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학모니의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여히엘은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돌보았습니다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69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Jonathan, David's uncle, was a counselor, a man of insight and a scribe.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Jehiel</a:t>
            </a:r>
            <a:r>
              <a:rPr dirty="0"/>
              <a:t> son of </a:t>
            </a:r>
            <a:r>
              <a:rPr dirty="0" err="1"/>
              <a:t>Hacmoni</a:t>
            </a:r>
            <a:r>
              <a:rPr dirty="0"/>
              <a:t> took care of the king's sons.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아히도벨은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참모가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아렉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후새는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친구가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759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Ahithophel was the king's counselor.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Hushai</a:t>
            </a:r>
            <a:r>
              <a:rPr dirty="0"/>
              <a:t> the Arkite was the king's friend.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브나야의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여호야다와</a:t>
            </a:r>
            <a:r>
              <a:rPr dirty="0"/>
              <a:t> </a:t>
            </a:r>
            <a:r>
              <a:rPr dirty="0" err="1"/>
              <a:t>아비아달은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아히도벨의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물려받아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고문이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요압은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군사령관이었습니다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93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Ahithophel was succeeded by Jehoiada son of </a:t>
            </a:r>
            <a:r>
              <a:rPr dirty="0" err="1"/>
              <a:t>Benaiah</a:t>
            </a:r>
            <a:r>
              <a:rPr dirty="0"/>
              <a:t> and by </a:t>
            </a:r>
            <a:r>
              <a:rPr dirty="0" err="1"/>
              <a:t>Abiathar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Joab was the commander of the royal army.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달에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지휘관은</a:t>
            </a:r>
            <a:r>
              <a:rPr dirty="0"/>
              <a:t> </a:t>
            </a:r>
            <a:r>
              <a:rPr dirty="0" err="1"/>
              <a:t>아호아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도대가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미글롯이</a:t>
            </a:r>
            <a:r>
              <a:rPr dirty="0"/>
              <a:t> 그 </a:t>
            </a:r>
            <a:r>
              <a:rPr dirty="0" err="1"/>
              <a:t>계열의</a:t>
            </a:r>
            <a:r>
              <a:rPr dirty="0"/>
              <a:t> </a:t>
            </a:r>
            <a:r>
              <a:rPr dirty="0" err="1"/>
              <a:t>지도자였습니다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계열에</a:t>
            </a:r>
            <a:r>
              <a:rPr dirty="0"/>
              <a:t> 2만 4,000명이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89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charge of the division for the second month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</a:t>
            </a:r>
            <a:r>
              <a:rPr dirty="0" err="1"/>
              <a:t>Dodai</a:t>
            </a:r>
            <a:r>
              <a:rPr dirty="0"/>
              <a:t> the </a:t>
            </a:r>
            <a:r>
              <a:rPr dirty="0" err="1"/>
              <a:t>Ahohite</a:t>
            </a:r>
            <a:r>
              <a:rPr dirty="0"/>
              <a:t>;</a:t>
            </a:r>
            <a:r>
              <a:rPr lang="en-US" dirty="0"/>
              <a:t> </a:t>
            </a:r>
            <a:r>
              <a:rPr dirty="0" err="1"/>
              <a:t>Mikloth</a:t>
            </a:r>
            <a:r>
              <a:rPr dirty="0"/>
              <a:t> was the leader of his division.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24,000 men in his division.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달의</a:t>
            </a:r>
            <a:r>
              <a:rPr dirty="0"/>
              <a:t> </a:t>
            </a:r>
            <a:r>
              <a:rPr dirty="0" err="1"/>
              <a:t>군사령관은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여호야다의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브나야입니다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우두머리였고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계열에</a:t>
            </a:r>
            <a:r>
              <a:rPr dirty="0"/>
              <a:t> 2만 4,000명이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51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third army commander, for the third month,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</a:t>
            </a:r>
            <a:r>
              <a:rPr dirty="0" err="1"/>
              <a:t>Benaiah</a:t>
            </a:r>
            <a:r>
              <a:rPr dirty="0"/>
              <a:t> son of Jehoiada the priest.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chief and there were 24,000 men in his division.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브나야는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그 30명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용사였고</a:t>
            </a:r>
            <a:r>
              <a:rPr dirty="0"/>
              <a:t> 그 30명을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암미사밧이</a:t>
            </a:r>
            <a:r>
              <a:rPr dirty="0"/>
              <a:t> 이 </a:t>
            </a:r>
            <a:r>
              <a:rPr dirty="0" err="1"/>
              <a:t>계열을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0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</a:t>
            </a:r>
            <a:r>
              <a:rPr dirty="0" err="1"/>
              <a:t>Benaiah</a:t>
            </a:r>
            <a:r>
              <a:rPr dirty="0"/>
              <a:t> who was a mighty man among the Thirty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was over the Thirty. His son </a:t>
            </a:r>
            <a:r>
              <a:rPr dirty="0" err="1"/>
              <a:t>Ammizabad</a:t>
            </a:r>
            <a:r>
              <a:rPr dirty="0"/>
              <a:t> was in charge of his division.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달의</a:t>
            </a:r>
            <a:r>
              <a:rPr dirty="0"/>
              <a:t> </a:t>
            </a:r>
            <a:r>
              <a:rPr dirty="0" err="1"/>
              <a:t>사령관은</a:t>
            </a:r>
            <a:r>
              <a:rPr dirty="0"/>
              <a:t> </a:t>
            </a:r>
            <a:r>
              <a:rPr dirty="0" err="1"/>
              <a:t>요압의</a:t>
            </a:r>
            <a:r>
              <a:rPr dirty="0"/>
              <a:t> </a:t>
            </a:r>
            <a:r>
              <a:rPr dirty="0" err="1"/>
              <a:t>동생인</a:t>
            </a:r>
            <a:r>
              <a:rPr dirty="0"/>
              <a:t> </a:t>
            </a:r>
            <a:r>
              <a:rPr dirty="0" err="1"/>
              <a:t>아사헬입니다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스바댜가</a:t>
            </a:r>
            <a:r>
              <a:rPr dirty="0"/>
              <a:t> 그 </a:t>
            </a:r>
            <a:r>
              <a:rPr dirty="0" err="1"/>
              <a:t>다음입니다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계열에</a:t>
            </a:r>
            <a:r>
              <a:rPr dirty="0"/>
              <a:t> 2만 4,000명이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43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fourth, for the fourth month,</a:t>
            </a:r>
            <a:r>
              <a:rPr lang="en-US" dirty="0"/>
              <a:t> </a:t>
            </a:r>
            <a:r>
              <a:rPr dirty="0"/>
              <a:t>was Asahel the brother of Joab;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son Zebadiah was his successor.</a:t>
            </a:r>
            <a:r>
              <a:rPr lang="en-US" dirty="0"/>
              <a:t> </a:t>
            </a:r>
            <a:r>
              <a:rPr dirty="0"/>
              <a:t>There were 24,000 men in his division.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다섯째</a:t>
            </a:r>
            <a:r>
              <a:rPr dirty="0"/>
              <a:t> </a:t>
            </a:r>
            <a:r>
              <a:rPr dirty="0" err="1"/>
              <a:t>달의</a:t>
            </a:r>
            <a:r>
              <a:rPr dirty="0"/>
              <a:t> </a:t>
            </a:r>
            <a:r>
              <a:rPr dirty="0" err="1"/>
              <a:t>사령관은</a:t>
            </a:r>
            <a:r>
              <a:rPr dirty="0"/>
              <a:t> </a:t>
            </a:r>
            <a:r>
              <a:rPr dirty="0" err="1"/>
              <a:t>이스라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삼훗입니다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계열에</a:t>
            </a:r>
            <a:r>
              <a:rPr dirty="0"/>
              <a:t> 2만 4,000명이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79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fifth, for the fifth month, was the commander </a:t>
            </a:r>
            <a:r>
              <a:rPr dirty="0" err="1"/>
              <a:t>Shamhuth</a:t>
            </a:r>
            <a:r>
              <a:rPr dirty="0"/>
              <a:t> the </a:t>
            </a:r>
            <a:r>
              <a:rPr dirty="0" err="1"/>
              <a:t>Izrahite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24,000 men in his division.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여섯째</a:t>
            </a:r>
            <a:r>
              <a:rPr dirty="0"/>
              <a:t> </a:t>
            </a:r>
            <a:r>
              <a:rPr dirty="0" err="1"/>
              <a:t>달의</a:t>
            </a:r>
            <a:r>
              <a:rPr dirty="0"/>
              <a:t> </a:t>
            </a:r>
            <a:r>
              <a:rPr dirty="0" err="1"/>
              <a:t>사령관은</a:t>
            </a:r>
            <a:r>
              <a:rPr dirty="0"/>
              <a:t> </a:t>
            </a:r>
            <a:r>
              <a:rPr dirty="0" err="1"/>
              <a:t>드고아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익게스의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이라입니다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계열에</a:t>
            </a:r>
            <a:r>
              <a:rPr dirty="0"/>
              <a:t> 2만 4,000명이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97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sixth, for the sixth month, was Ira the son of </a:t>
            </a:r>
            <a:r>
              <a:rPr dirty="0" err="1"/>
              <a:t>Ikkesh</a:t>
            </a:r>
            <a:r>
              <a:rPr dirty="0"/>
              <a:t> the </a:t>
            </a:r>
            <a:r>
              <a:rPr dirty="0" err="1"/>
              <a:t>Tekoite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24,000 men in his division.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1706</Words>
  <Application>Microsoft Office PowerPoint</Application>
  <PresentationFormat>와이드스크린</PresentationFormat>
  <Paragraphs>187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2022-09-08T14:10:17Z</dcterms:modified>
</cp:coreProperties>
</file>