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228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각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,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부대의</a:t>
            </a:r>
            <a:r>
              <a:rPr dirty="0"/>
              <a:t> </a:t>
            </a:r>
            <a:r>
              <a:rPr dirty="0" err="1"/>
              <a:t>사령관</a:t>
            </a:r>
            <a:r>
              <a:rPr dirty="0"/>
              <a:t>, </a:t>
            </a:r>
            <a:r>
              <a:rPr dirty="0" err="1"/>
              <a:t>천부장과</a:t>
            </a:r>
            <a:r>
              <a:rPr dirty="0"/>
              <a:t> </a:t>
            </a:r>
            <a:r>
              <a:rPr dirty="0" err="1"/>
              <a:t>백부장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재산과</a:t>
            </a:r>
            <a:r>
              <a:rPr dirty="0"/>
              <a:t> </a:t>
            </a:r>
            <a:r>
              <a:rPr dirty="0" err="1"/>
              <a:t>가축을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,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관리의</a:t>
            </a:r>
            <a:r>
              <a:rPr dirty="0"/>
              <a:t> </a:t>
            </a:r>
            <a:r>
              <a:rPr dirty="0" err="1"/>
              <a:t>지도자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용사들과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전사들이었습니다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28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summoned all the officials of Israel to assemble at Jerusalem:</a:t>
            </a:r>
            <a:r>
              <a:rPr lang="en-US" dirty="0"/>
              <a:t> </a:t>
            </a:r>
            <a:r>
              <a:rPr dirty="0"/>
              <a:t>the officers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the tribes, the commanders of the divisions</a:t>
            </a:r>
            <a:r>
              <a:rPr lang="en-US" dirty="0"/>
              <a:t> </a:t>
            </a:r>
            <a:r>
              <a:rPr dirty="0"/>
              <a:t>in the service of the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commanders of thousands</a:t>
            </a:r>
            <a:r>
              <a:rPr lang="en-US" dirty="0"/>
              <a:t> </a:t>
            </a:r>
            <a:r>
              <a:rPr dirty="0"/>
              <a:t>and commanders of hundreds, and the officials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charge of all the property and livestock belonging to the king and his sons,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the palace officials, the mighty men and all the brave warriors.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생각해라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성소로서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짓도록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힘써서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now, for the LORD has chosen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build a temple as a sanctuary.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strong and do the work."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99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현관</a:t>
            </a:r>
            <a:r>
              <a:rPr dirty="0"/>
              <a:t>, 집, </a:t>
            </a:r>
            <a:r>
              <a:rPr dirty="0" err="1"/>
              <a:t>창고</a:t>
            </a:r>
            <a:r>
              <a:rPr dirty="0"/>
              <a:t>, </a:t>
            </a:r>
            <a:r>
              <a:rPr dirty="0" err="1"/>
              <a:t>다락</a:t>
            </a:r>
            <a:r>
              <a:rPr dirty="0"/>
              <a:t>, </a:t>
            </a:r>
            <a:r>
              <a:rPr dirty="0" err="1"/>
              <a:t>골방</a:t>
            </a:r>
            <a:r>
              <a:rPr dirty="0"/>
              <a:t>, </a:t>
            </a:r>
            <a:r>
              <a:rPr dirty="0" err="1"/>
              <a:t>속죄소의</a:t>
            </a:r>
            <a:r>
              <a:rPr dirty="0"/>
              <a:t> </a:t>
            </a:r>
            <a:r>
              <a:rPr dirty="0" err="1"/>
              <a:t>설계도를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4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gave his son Solomon the plans for the portico of the temple,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buildings, its storerooms, its upper parts, its inner rooms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place of atonement.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성령께서</a:t>
            </a:r>
            <a:r>
              <a:rPr dirty="0"/>
              <a:t> 그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불어넣으신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뜰과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방들과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창고와</a:t>
            </a:r>
            <a:r>
              <a:rPr dirty="0"/>
              <a:t> </a:t>
            </a:r>
            <a:r>
              <a:rPr dirty="0" err="1"/>
              <a:t>제사</a:t>
            </a:r>
            <a:r>
              <a:rPr dirty="0"/>
              <a:t> </a:t>
            </a:r>
            <a:r>
              <a:rPr dirty="0" err="1"/>
              <a:t>물건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대한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계획을</a:t>
            </a:r>
            <a:r>
              <a:rPr lang="en-US"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30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him the plans of all that the Spirit had put in his mind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courts of the temple of the LORD and all the surrounding rooms,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treasuries of the temple of God and for the treasuries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dedicated things.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계열에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그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쓰일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him instructions for the divisions of the priests and Levites,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all the work of serving in the temple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for all the articles to be used in its service.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제사에</a:t>
            </a:r>
            <a:r>
              <a:rPr dirty="0"/>
              <a:t> </a:t>
            </a:r>
            <a:r>
              <a:rPr dirty="0" err="1"/>
              <a:t>쓰일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금그릇을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금의</a:t>
            </a:r>
            <a:r>
              <a:rPr dirty="0"/>
              <a:t> </a:t>
            </a:r>
            <a:r>
              <a:rPr dirty="0" err="1"/>
              <a:t>무게를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제사에</a:t>
            </a:r>
            <a:r>
              <a:rPr dirty="0"/>
              <a:t> </a:t>
            </a:r>
            <a:r>
              <a:rPr dirty="0" err="1"/>
              <a:t>쓰일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은그릇을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은의</a:t>
            </a:r>
            <a:r>
              <a:rPr dirty="0"/>
              <a:t> </a:t>
            </a:r>
            <a:r>
              <a:rPr dirty="0" err="1"/>
              <a:t>무게를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5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designated the weight of gold for all the gold articles to be used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various kinds of service, and the weight of silver for all the silver articles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used in various kinds of service: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곧 </a:t>
            </a:r>
            <a:r>
              <a:rPr dirty="0" err="1"/>
              <a:t>금등대와</a:t>
            </a:r>
            <a:r>
              <a:rPr dirty="0"/>
              <a:t> </a:t>
            </a:r>
            <a:r>
              <a:rPr dirty="0" err="1"/>
              <a:t>금등잔의</a:t>
            </a:r>
            <a:r>
              <a:rPr dirty="0"/>
              <a:t> </a:t>
            </a:r>
            <a:r>
              <a:rPr dirty="0" err="1"/>
              <a:t>금무게를</a:t>
            </a:r>
            <a:r>
              <a:rPr dirty="0"/>
              <a:t> </a:t>
            </a:r>
            <a:r>
              <a:rPr dirty="0" err="1"/>
              <a:t>적당하게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정했고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은등대와</a:t>
            </a:r>
            <a:r>
              <a:rPr dirty="0"/>
              <a:t> </a:t>
            </a:r>
            <a:r>
              <a:rPr dirty="0" err="1"/>
              <a:t>은등잔의</a:t>
            </a:r>
            <a:r>
              <a:rPr dirty="0"/>
              <a:t> </a:t>
            </a:r>
            <a:r>
              <a:rPr dirty="0" err="1"/>
              <a:t>은무게는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쓰임새에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적당하게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99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weight of gold for the gold lampstands and their lamps,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weight for each lampstand and its lamps;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weight of silver for each silver lampstand and its lamps,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use of each lampstand;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진설병을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</a:t>
            </a:r>
            <a:r>
              <a:rPr dirty="0" err="1"/>
              <a:t>상에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금의</a:t>
            </a:r>
            <a:r>
              <a:rPr dirty="0"/>
              <a:t> </a:t>
            </a:r>
            <a:r>
              <a:rPr dirty="0" err="1"/>
              <a:t>무게를</a:t>
            </a:r>
            <a:r>
              <a:rPr dirty="0"/>
              <a:t> </a:t>
            </a:r>
            <a:r>
              <a:rPr dirty="0" err="1"/>
              <a:t>정하고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상에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은의</a:t>
            </a:r>
            <a:r>
              <a:rPr dirty="0"/>
              <a:t> </a:t>
            </a:r>
            <a:r>
              <a:rPr dirty="0" err="1"/>
              <a:t>무게도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7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weight of gold for each table for consecrated bread;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weight of silver for the silver tables;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포크와</a:t>
            </a:r>
            <a:r>
              <a:rPr dirty="0"/>
              <a:t> </a:t>
            </a:r>
            <a:r>
              <a:rPr dirty="0" err="1"/>
              <a:t>접시와</a:t>
            </a:r>
            <a:r>
              <a:rPr dirty="0"/>
              <a:t> </a:t>
            </a:r>
            <a:r>
              <a:rPr dirty="0" err="1"/>
              <a:t>컵을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순금의</a:t>
            </a:r>
            <a:r>
              <a:rPr dirty="0"/>
              <a:t> </a:t>
            </a:r>
            <a:r>
              <a:rPr dirty="0" err="1"/>
              <a:t>무게</a:t>
            </a:r>
            <a:r>
              <a:rPr dirty="0"/>
              <a:t>, 곧 </a:t>
            </a:r>
            <a:r>
              <a:rPr dirty="0" err="1"/>
              <a:t>금잔을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순금의</a:t>
            </a:r>
            <a:r>
              <a:rPr dirty="0"/>
              <a:t> </a:t>
            </a:r>
            <a:r>
              <a:rPr dirty="0" err="1"/>
              <a:t>무게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은잔을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은의</a:t>
            </a:r>
            <a:r>
              <a:rPr dirty="0"/>
              <a:t> </a:t>
            </a:r>
            <a:r>
              <a:rPr dirty="0" err="1"/>
              <a:t>무게도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5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weight of pure gold for the forks, sprinkling bowls and pitchers;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weight of gold for each gold dish; the weight of silver for each silver dish;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피우는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순금의</a:t>
            </a:r>
            <a:r>
              <a:rPr dirty="0"/>
              <a:t> </a:t>
            </a:r>
            <a:r>
              <a:rPr dirty="0" err="1"/>
              <a:t>무게와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펴서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언약궤를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그룹을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데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설계도를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9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weight of the refined gold for the altar of incense.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gave him the plan for the chariot,</a:t>
            </a:r>
            <a:r>
              <a:rPr lang="en-US" dirty="0"/>
              <a:t> </a:t>
            </a:r>
            <a:r>
              <a:rPr dirty="0"/>
              <a:t>that is, the cherubim of gold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spread their wings and shelter the ark of the covenant of the LORD.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15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8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this," David said, "I have in writing from the hand of the LORD upon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gave me understanding in all the details of the plan."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“내 </a:t>
            </a:r>
            <a:r>
              <a:rPr dirty="0" err="1"/>
              <a:t>형제들과</a:t>
            </a:r>
            <a:r>
              <a:rPr dirty="0"/>
              <a:t> 내 </a:t>
            </a:r>
            <a:r>
              <a:rPr dirty="0" err="1"/>
              <a:t>백성들아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들으라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발 </a:t>
            </a:r>
            <a:r>
              <a:rPr dirty="0" err="1"/>
              <a:t>받침판인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언약궤를</a:t>
            </a:r>
            <a:r>
              <a:rPr dirty="0"/>
              <a:t> 둘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생각이었다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12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David rose to his feet and said: "Listen to me, my brothers and my people.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it in my heart to build a house as a place of rest for the ark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covenant of the LORD, for the footstool of our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made plans to build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78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또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강하고</a:t>
            </a:r>
            <a:r>
              <a:rPr dirty="0"/>
              <a:t> </a:t>
            </a:r>
            <a:r>
              <a:rPr dirty="0" err="1"/>
              <a:t>용감하게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두려워하거나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함께하시기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마칠</a:t>
            </a:r>
            <a:r>
              <a:rPr dirty="0"/>
              <a:t> </a:t>
            </a:r>
            <a:r>
              <a:rPr dirty="0" err="1"/>
              <a:t>때까지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12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also said to Solomon his son, "Be strong and courageous,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the work. Do not be afraid or discouraged, for the LORD God, my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with you. He will not fail you or forsake you until all the work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service of the temple of the LORD is finished.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도울</a:t>
            </a:r>
            <a:r>
              <a:rPr dirty="0"/>
              <a:t> </a:t>
            </a:r>
            <a:r>
              <a:rPr dirty="0" err="1"/>
              <a:t>준비가</a:t>
            </a:r>
            <a:r>
              <a:rPr dirty="0"/>
              <a:t> 돼 </a:t>
            </a:r>
            <a:r>
              <a:rPr dirty="0" err="1"/>
              <a:t>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기술이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뜻있는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기쁜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도울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5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divisions of the priests and Levites are ready for all the work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temple of God, and every willing man skilled in any craft will help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the work. The officials and all the people will obey your every command."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80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‘내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용사라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흘렸기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할 수 </a:t>
            </a:r>
            <a:r>
              <a:rPr dirty="0" err="1"/>
              <a:t>없다’라고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1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said to me, `You are not to build a house for my Name,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are a warrior and have shed blood.'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선택해</a:t>
            </a:r>
            <a:r>
              <a:rPr lang="en-US"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지도자로</a:t>
            </a:r>
            <a:r>
              <a:rPr dirty="0"/>
              <a:t> </a:t>
            </a:r>
            <a:r>
              <a:rPr dirty="0" err="1"/>
              <a:t>선택하셨고</a:t>
            </a:r>
            <a:r>
              <a:rPr lang="en-US"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집에서는</a:t>
            </a:r>
            <a:r>
              <a:rPr dirty="0"/>
              <a:t> 내 </a:t>
            </a:r>
            <a:r>
              <a:rPr dirty="0" err="1"/>
              <a:t>집안을</a:t>
            </a:r>
            <a:r>
              <a:rPr dirty="0"/>
              <a:t> </a:t>
            </a:r>
            <a:r>
              <a:rPr dirty="0" err="1"/>
              <a:t>선택하셨으며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기뻐하셔서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64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the LORD, the God of Israel, chose me from my whole family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king</a:t>
            </a:r>
            <a:r>
              <a:rPr lang="en-US" dirty="0"/>
              <a:t> </a:t>
            </a:r>
            <a:r>
              <a:rPr dirty="0"/>
              <a:t>over Israel forever. He chose Judah as leader,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house of Judah</a:t>
            </a:r>
            <a:r>
              <a:rPr lang="en-US" dirty="0"/>
              <a:t> </a:t>
            </a:r>
            <a:r>
              <a:rPr dirty="0"/>
              <a:t>he chose my family,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my father's sons he was pleased</a:t>
            </a:r>
            <a:r>
              <a:rPr lang="en-US" dirty="0"/>
              <a:t> </a:t>
            </a:r>
            <a:r>
              <a:rPr dirty="0"/>
              <a:t>to make me king over all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주셨는데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내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선택해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 </a:t>
            </a:r>
            <a:r>
              <a:rPr dirty="0" err="1"/>
              <a:t>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7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my sons -- and the LORD has given me many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chosen</a:t>
            </a:r>
            <a:r>
              <a:rPr lang="en-US" dirty="0"/>
              <a:t> </a:t>
            </a:r>
            <a:r>
              <a:rPr dirty="0"/>
              <a:t>my son Solomon to sit on the throne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kingdom of the LORD over Israel.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‘네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솔로몬이</a:t>
            </a:r>
            <a:r>
              <a:rPr dirty="0"/>
              <a:t> 내 </a:t>
            </a:r>
            <a:r>
              <a:rPr dirty="0" err="1"/>
              <a:t>집과</a:t>
            </a:r>
            <a:r>
              <a:rPr dirty="0"/>
              <a:t> 내 </a:t>
            </a:r>
            <a:r>
              <a:rPr dirty="0" err="1"/>
              <a:t>마당을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솔로몬을</a:t>
            </a:r>
            <a:r>
              <a:rPr dirty="0"/>
              <a:t> 내 </a:t>
            </a:r>
            <a:r>
              <a:rPr dirty="0" err="1"/>
              <a:t>아들로</a:t>
            </a:r>
            <a:r>
              <a:rPr dirty="0"/>
              <a:t> </a:t>
            </a:r>
            <a:r>
              <a:rPr dirty="0" err="1"/>
              <a:t>선택했고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7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me: `Solomon your son is the 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build my house and my courts,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chosen him to be my son, and I will be his father.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변하지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지금처럼</a:t>
            </a:r>
            <a:r>
              <a:rPr dirty="0"/>
              <a:t> 내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힘써</a:t>
            </a:r>
            <a:r>
              <a:rPr dirty="0"/>
              <a:t> </a:t>
            </a:r>
            <a:r>
              <a:rPr dirty="0" err="1"/>
              <a:t>지키면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7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establish his kingdom forever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is unswerving in carrying out my commands and laws,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is being done at this time.'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온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들으시는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지키려고</a:t>
            </a:r>
            <a:r>
              <a:rPr dirty="0"/>
              <a:t> </a:t>
            </a:r>
            <a:r>
              <a:rPr dirty="0" err="1"/>
              <a:t>애쓰라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이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물려받아</a:t>
            </a:r>
            <a:r>
              <a:rPr dirty="0"/>
              <a:t> </a:t>
            </a:r>
            <a:r>
              <a:rPr dirty="0" err="1"/>
              <a:t>누리고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51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now I charge you in the sight of all Israel</a:t>
            </a:r>
            <a:r>
              <a:rPr lang="en-US" dirty="0"/>
              <a:t> </a:t>
            </a:r>
            <a:r>
              <a:rPr dirty="0"/>
              <a:t>and of the assembly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hearing of our God:</a:t>
            </a:r>
            <a:r>
              <a:rPr lang="en-US" dirty="0"/>
              <a:t> </a:t>
            </a:r>
            <a:r>
              <a:rPr dirty="0"/>
              <a:t>Be careful to follow all the commands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your God,</a:t>
            </a:r>
            <a:r>
              <a:rPr lang="en-US" dirty="0"/>
              <a:t> </a:t>
            </a:r>
            <a:r>
              <a:rPr dirty="0"/>
              <a:t>that you may possess this good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pass it on as an inheritance</a:t>
            </a:r>
            <a:r>
              <a:rPr lang="en-US" dirty="0"/>
              <a:t> </a:t>
            </a:r>
            <a:r>
              <a:rPr dirty="0"/>
              <a:t>to your descendants forever.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97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솔로몬아</a:t>
            </a:r>
            <a:r>
              <a:rPr dirty="0"/>
              <a:t>, </a:t>
            </a:r>
            <a:r>
              <a:rPr dirty="0" err="1"/>
              <a:t>하나님을</a:t>
            </a:r>
            <a:r>
              <a:rPr dirty="0"/>
              <a:t> 네 </a:t>
            </a:r>
            <a:r>
              <a:rPr dirty="0" err="1"/>
              <a:t>아버지로</a:t>
            </a:r>
            <a:r>
              <a:rPr dirty="0"/>
              <a:t> </a:t>
            </a:r>
            <a:r>
              <a:rPr dirty="0" err="1"/>
              <a:t>알고</a:t>
            </a:r>
            <a:r>
              <a:rPr lang="en-US" dirty="0"/>
              <a:t> </a:t>
            </a:r>
            <a:r>
              <a:rPr dirty="0"/>
              <a:t>온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드리며</a:t>
            </a:r>
            <a:r>
              <a:rPr lang="en-US"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섬겨라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살피시고</a:t>
            </a:r>
            <a:r>
              <a:rPr lang="en-US"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생각과</a:t>
            </a:r>
            <a:r>
              <a:rPr dirty="0"/>
              <a:t> </a:t>
            </a:r>
            <a:r>
              <a:rPr dirty="0" err="1"/>
              <a:t>의도를</a:t>
            </a:r>
            <a:r>
              <a:rPr dirty="0"/>
              <a:t> </a:t>
            </a:r>
            <a:r>
              <a:rPr dirty="0" err="1"/>
              <a:t>헤아리신다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찾으면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버리면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you, my son Solomon, acknowledge the God of your father,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serve him with wholehearted devotion and with a willing mind,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searches every heart and understands every motive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behind the thoughts. If you seek him, he will be found by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forsake him, he will reject you forever.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1646</Words>
  <Application>Microsoft Office PowerPoint</Application>
  <PresentationFormat>와이드스크린</PresentationFormat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131</cp:revision>
  <dcterms:created xsi:type="dcterms:W3CDTF">2019-02-17T10:11:46Z</dcterms:created>
  <dcterms:modified xsi:type="dcterms:W3CDTF">2022-09-10T09:55:12Z</dcterms:modified>
</cp:coreProperties>
</file>