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선택하셨으나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부족하다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성전은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중요하다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David said to the whole assembly: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son Solomon, the one whom God has chosen,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young and inexperienced. The task is great,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this palatial structure is not for man but for the LORD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찬송하며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,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praised the LORD in the presence of the whole assembly,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</a:t>
            </a:r>
            <a:r>
              <a:rPr lang="en-US" dirty="0"/>
              <a:t> </a:t>
            </a:r>
            <a:r>
              <a:rPr dirty="0"/>
              <a:t>"Praise be to you, O LORD, God of our father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everlasting to everlasting.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위대함과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승리와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여호와여</a:t>
            </a:r>
            <a:r>
              <a:rPr dirty="0"/>
              <a:t> </a:t>
            </a:r>
            <a:r>
              <a:rPr dirty="0" err="1"/>
              <a:t>나라도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높으셔서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다스리시며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머리십니다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Yours, O LORD, is the greatness and the power and the glory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majesty and the splendor, for everything in heaven and earth is yours.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Yours, O LORD, is the kingdom; you are exalted as head over 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명예가</a:t>
            </a:r>
            <a:r>
              <a:rPr dirty="0"/>
              <a:t> </a:t>
            </a:r>
            <a:r>
              <a:rPr dirty="0" err="1"/>
              <a:t>주께로부터</a:t>
            </a:r>
            <a:r>
              <a:rPr dirty="0"/>
              <a:t> </a:t>
            </a:r>
            <a:r>
              <a:rPr dirty="0" err="1"/>
              <a:t>나옵니다</a:t>
            </a:r>
            <a:r>
              <a:rPr dirty="0"/>
              <a:t>.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다스리시는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높이시고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Wealth and honor come from you; you are the ruler of all things.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hands are strength and power to exalt and give strength to all.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감사드립니다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9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our God, we give you thanks,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praise your glorious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누구기에</a:t>
            </a:r>
            <a:r>
              <a:rPr dirty="0"/>
              <a:t>, 제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누구기에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하셨습니까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주께로부터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것일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4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who am I, and who are my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should be able to give as generously as this?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comes from you, and we have given you only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comes from your hand.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조상들처럼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나그네며</a:t>
            </a:r>
            <a:r>
              <a:rPr dirty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희망이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4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aliens and strangers in your sight, as were all our forefathers.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days on earth are like a shadow, without hope.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드리려고</a:t>
            </a:r>
            <a:r>
              <a:rPr dirty="0"/>
              <a:t> </a:t>
            </a:r>
            <a:r>
              <a:rPr dirty="0" err="1"/>
              <a:t>준비한</a:t>
            </a:r>
            <a:r>
              <a:rPr lang="en-US" dirty="0"/>
              <a:t> </a:t>
            </a: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풍족한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our God, as for all this abundance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have provided for building you a temple for your Holy Name,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comes from your hand, and all of it belongs to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살피시고</a:t>
            </a:r>
            <a:r>
              <a:rPr dirty="0"/>
              <a:t> </a:t>
            </a:r>
            <a:r>
              <a:rPr dirty="0" err="1"/>
              <a:t>정직함을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줄 </a:t>
            </a:r>
            <a:r>
              <a:rPr dirty="0" err="1"/>
              <a:t>압니다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know, my God, that you test the heart and are pleased with integrity.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things have I given willingly and with honest intent.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I have seen with joy how willingly your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here have given to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충성하게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God of our fathers Abraham, Isaac and Israel, keep this desire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hearts of your people forever, and keep their hearts loyal to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솔로몬에게는</a:t>
            </a:r>
            <a:r>
              <a:rPr lang="en-US" dirty="0"/>
              <a:t> </a:t>
            </a:r>
            <a:r>
              <a:rPr dirty="0"/>
              <a:t>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바쳐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명령과</a:t>
            </a:r>
            <a:r>
              <a:rPr dirty="0"/>
              <a:t> </a:t>
            </a:r>
            <a:r>
              <a:rPr dirty="0" err="1"/>
              <a:t>법과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지켜</a:t>
            </a:r>
            <a:r>
              <a:rPr lang="en-US" dirty="0"/>
              <a:t> </a:t>
            </a: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1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my son Solomon the wholehearted devotion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your commands, requirements and decrees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do everything to build the palatial structure for which I have provided."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344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, </a:t>
            </a:r>
            <a:r>
              <a:rPr dirty="0" err="1"/>
              <a:t>은이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, </a:t>
            </a:r>
            <a:r>
              <a:rPr dirty="0" err="1"/>
              <a:t>청동이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철이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철을</a:t>
            </a:r>
            <a:r>
              <a:rPr dirty="0"/>
              <a:t>,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준비했다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마노</a:t>
            </a:r>
            <a:r>
              <a:rPr dirty="0"/>
              <a:t>, </a:t>
            </a:r>
            <a:r>
              <a:rPr dirty="0" err="1"/>
              <a:t>꾸밀</a:t>
            </a:r>
            <a:r>
              <a:rPr dirty="0"/>
              <a:t> </a:t>
            </a:r>
            <a:r>
              <a:rPr dirty="0" err="1"/>
              <a:t>보석</a:t>
            </a:r>
            <a:r>
              <a:rPr dirty="0"/>
              <a:t>, </a:t>
            </a:r>
            <a:r>
              <a:rPr dirty="0" err="1"/>
              <a:t>반짝이는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색의</a:t>
            </a:r>
            <a:r>
              <a:rPr dirty="0"/>
              <a:t> 돌,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보석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대리석을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준비했다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2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my resources I have provided for the temple of my God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gold for the gold work, silver for the silver, bronze for the bronze,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iron for the iron and wood for the wood, as well as onyx for the settings,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turquoise, stones of various colors, and all kinds of fine stone and marble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these in large quantities.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09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온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숙여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1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said to the whole assembly, "Praise the LORD your God."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all praised the LORD, the God of their fathers;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bowed low and fell prostrate before the LORD and the king.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1,000마리, 숫 양 1,000마리, </a:t>
            </a:r>
            <a:r>
              <a:rPr dirty="0" err="1"/>
              <a:t>어린</a:t>
            </a:r>
            <a:r>
              <a:rPr dirty="0"/>
              <a:t> 양 1,000마리,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부어드리는</a:t>
            </a:r>
            <a:r>
              <a:rPr dirty="0"/>
              <a:t> </a:t>
            </a:r>
            <a:r>
              <a:rPr dirty="0" err="1"/>
              <a:t>전제를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08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they made sacrifices to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presented burnt</a:t>
            </a:r>
            <a:r>
              <a:rPr lang="en-US" dirty="0"/>
              <a:t> </a:t>
            </a:r>
            <a:r>
              <a:rPr dirty="0"/>
              <a:t>offerings</a:t>
            </a:r>
            <a:r>
              <a:rPr lang="en-US" dirty="0"/>
              <a:t> </a:t>
            </a:r>
            <a:r>
              <a:rPr dirty="0"/>
              <a:t>to him:</a:t>
            </a:r>
            <a:r>
              <a:rPr lang="en-US" dirty="0"/>
              <a:t> </a:t>
            </a:r>
            <a:r>
              <a:rPr dirty="0"/>
              <a:t>a thousand bulls, a thousand rams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thousand male lambs,</a:t>
            </a:r>
            <a:r>
              <a:rPr lang="en-US" dirty="0"/>
              <a:t> </a:t>
            </a:r>
            <a:r>
              <a:rPr dirty="0"/>
              <a:t>together with their drink offerings,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other sacrifices in abundance for all Israel.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사독에게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ate and drank with great joy in the presence of the LORD that day.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acknowledged Solomon son of David as king a second time,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anointing him before the LORD to be ruler and Zadok to be priest.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솔로몬이</a:t>
            </a:r>
            <a:r>
              <a:rPr dirty="0"/>
              <a:t> 잘 </a:t>
            </a:r>
            <a:r>
              <a:rPr dirty="0" err="1"/>
              <a:t>다스리니</a:t>
            </a:r>
            <a:r>
              <a:rPr dirty="0"/>
              <a:t> 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순종했습니다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9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Solomon sat on the throne of the LORD as king in place of his father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prospered and all Israel obeyed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아들도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충성을</a:t>
            </a:r>
            <a:r>
              <a:rPr dirty="0"/>
              <a:t> </a:t>
            </a:r>
            <a:r>
              <a:rPr dirty="0" err="1"/>
              <a:t>맹세했습니다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officers and mighty men, as well as all of King David's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pledged their submission to King Solomon.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주셨고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주셔서</a:t>
            </a:r>
            <a:r>
              <a:rPr lang="en-US" dirty="0"/>
              <a:t> </a:t>
            </a:r>
            <a:r>
              <a:rPr dirty="0" err="1"/>
              <a:t>이전의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왕보다</a:t>
            </a:r>
            <a:r>
              <a:rPr dirty="0"/>
              <a:t> 더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9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highly exalted Solomon in the sight of all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bestowed on him royal splendor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as no king over Israel ever had before.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이새의 아들 다윗은 온 이스라엘을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David son of Jesse was king over all Israel.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5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7년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헤브론에서</a:t>
            </a:r>
            <a:r>
              <a:rPr dirty="0"/>
              <a:t> </a:t>
            </a:r>
            <a:r>
              <a:rPr dirty="0" err="1"/>
              <a:t>다스렸고</a:t>
            </a:r>
            <a:r>
              <a:rPr dirty="0"/>
              <a:t> 33년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6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ruled over Israel forty years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in Hebron and thirty-three in Jerusalem.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늙도록</a:t>
            </a:r>
            <a:r>
              <a:rPr dirty="0"/>
              <a:t> </a:t>
            </a:r>
            <a:r>
              <a:rPr dirty="0" err="1"/>
              <a:t>부자였으며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영예를</a:t>
            </a:r>
            <a:r>
              <a:rPr dirty="0"/>
              <a:t> </a:t>
            </a:r>
            <a:r>
              <a:rPr dirty="0" err="1"/>
              <a:t>누리다가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died at a good old age, having enjoyed long life, wealth and honor.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 Solomon succeeded him as king.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사무엘의</a:t>
            </a:r>
            <a:r>
              <a:rPr dirty="0"/>
              <a:t> </a:t>
            </a:r>
            <a:r>
              <a:rPr dirty="0" err="1"/>
              <a:t>글과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나단의</a:t>
            </a:r>
            <a:r>
              <a:rPr dirty="0"/>
              <a:t> </a:t>
            </a:r>
            <a:r>
              <a:rPr dirty="0" err="1"/>
              <a:t>글과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갓의</a:t>
            </a:r>
            <a:r>
              <a:rPr dirty="0"/>
              <a:t> </a:t>
            </a:r>
            <a:r>
              <a:rPr dirty="0" err="1"/>
              <a:t>글에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events of King David's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written in the records of Samuel the seer,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records of Nathan the prophet and the records of Gad the seer,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더해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마음으로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금은을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Besides, in my devotion to the temple of my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now give my personal treasures of gold and silver</a:t>
            </a:r>
            <a:r>
              <a:rPr lang="en-US" dirty="0"/>
              <a:t> </a:t>
            </a:r>
            <a:r>
              <a:rPr dirty="0"/>
              <a:t>for the temple of my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and above everything I have provided for this holy temple: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된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왕으로서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나라들에서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다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9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details of his reign and power,</a:t>
            </a:r>
            <a:r>
              <a:rPr lang="en-US" dirty="0"/>
              <a:t> </a:t>
            </a:r>
            <a:r>
              <a:rPr dirty="0"/>
              <a:t>and the circumstances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surrounded him and Israel and the kingdoms of all the other lands.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오빌의 금 3,000달란트와 순은 7,000달란트는 성전 벽을 덮고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9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thousand talents of gold (gold of Ophir)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thousand talents of refined silver,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overlaying of the walls of the buildings,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2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금은으로</a:t>
            </a:r>
            <a:r>
              <a:rPr dirty="0"/>
              <a:t> </a:t>
            </a:r>
            <a:r>
              <a:rPr dirty="0" err="1"/>
              <a:t>그릇을</a:t>
            </a:r>
            <a:r>
              <a:rPr dirty="0"/>
              <a:t> </a:t>
            </a:r>
            <a:r>
              <a:rPr dirty="0" err="1"/>
              <a:t>만들며</a:t>
            </a:r>
            <a:r>
              <a:rPr dirty="0"/>
              <a:t> </a:t>
            </a:r>
            <a:r>
              <a:rPr dirty="0" err="1"/>
              <a:t>기술자들이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드리겠느냐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7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gold work and the silver work,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all the work to be done</a:t>
            </a:r>
            <a:r>
              <a:rPr lang="en-US" dirty="0"/>
              <a:t> </a:t>
            </a:r>
            <a:r>
              <a:rPr dirty="0"/>
              <a:t>by the craftsmen.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who is willing to consecrate himself today to the LORD?"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우두머리들과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지도자들과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천부장들과</a:t>
            </a:r>
            <a:r>
              <a:rPr dirty="0"/>
              <a:t> </a:t>
            </a:r>
            <a:r>
              <a:rPr dirty="0" err="1"/>
              <a:t>백부장들과</a:t>
            </a:r>
            <a:r>
              <a:rPr lang="en-US"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leaders of families, the officers of the tribes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commanders of thousands and commanders of hundreds,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officials in charge of the king's work gave willingly.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61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금 5,000달란트, 금 1만 </a:t>
            </a:r>
            <a:r>
              <a:rPr dirty="0" err="1"/>
              <a:t>다릭</a:t>
            </a:r>
            <a:r>
              <a:rPr dirty="0"/>
              <a:t>, 은 1만 </a:t>
            </a:r>
            <a:r>
              <a:rPr dirty="0" err="1"/>
              <a:t>달란트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</a:t>
            </a:r>
            <a:r>
              <a:rPr dirty="0"/>
              <a:t> 1만 8,000달란트, 철 10만 </a:t>
            </a:r>
            <a:r>
              <a:rPr dirty="0" err="1"/>
              <a:t>달란트였습니다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gave toward the work on the temple of God five thousand talents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ten thousand darics of gold, ten thousand talents of silver,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eighteen thousand talents of bronze and a hundred thousand talents of iron.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보석을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드려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여히엘이</a:t>
            </a:r>
            <a:r>
              <a:rPr dirty="0"/>
              <a:t> </a:t>
            </a:r>
            <a:r>
              <a:rPr dirty="0" err="1"/>
              <a:t>관리하도록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who had precious stones gave them to the treasury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temple of the LORD in the custody of </a:t>
            </a:r>
            <a:r>
              <a:rPr dirty="0" err="1"/>
              <a:t>Jehiel</a:t>
            </a:r>
            <a:r>
              <a:rPr dirty="0"/>
              <a:t> the </a:t>
            </a:r>
            <a:r>
              <a:rPr dirty="0" err="1"/>
              <a:t>Gershonite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자진해서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한결같이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왕도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3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rejoiced at the willing response of their leaders,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had given freely and wholeheartedly to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the king also rejoiced greatly.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7053</TotalTime>
  <Words>1972</Words>
  <Application>Microsoft Office PowerPoint</Application>
  <PresentationFormat>와이드스크린</PresentationFormat>
  <Paragraphs>190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2022-09-13T07:43:03Z</dcterms:modified>
</cp:coreProperties>
</file>