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헤브론에서</a:t>
            </a:r>
            <a:r>
              <a:rPr dirty="0"/>
              <a:t> </a:t>
            </a:r>
            <a:r>
              <a:rPr dirty="0" err="1"/>
              <a:t>낳은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이러합니다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이스르엘</a:t>
            </a:r>
            <a:r>
              <a:rPr dirty="0"/>
              <a:t> </a:t>
            </a:r>
            <a:r>
              <a:rPr dirty="0" err="1"/>
              <a:t>여인</a:t>
            </a:r>
            <a:r>
              <a:rPr dirty="0"/>
              <a:t> </a:t>
            </a:r>
            <a:r>
              <a:rPr dirty="0" err="1"/>
              <a:t>아히노암이</a:t>
            </a:r>
            <a:r>
              <a:rPr dirty="0"/>
              <a:t> </a:t>
            </a:r>
            <a:r>
              <a:rPr dirty="0" err="1"/>
              <a:t>맏아들인</a:t>
            </a:r>
            <a:r>
              <a:rPr dirty="0"/>
              <a:t> </a:t>
            </a:r>
            <a:r>
              <a:rPr dirty="0" err="1"/>
              <a:t>압논을</a:t>
            </a:r>
            <a:r>
              <a:rPr dirty="0"/>
              <a:t> </a:t>
            </a:r>
            <a:r>
              <a:rPr dirty="0" err="1"/>
              <a:t>낳았고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갈멜</a:t>
            </a:r>
            <a:r>
              <a:rPr dirty="0"/>
              <a:t> </a:t>
            </a:r>
            <a:r>
              <a:rPr dirty="0" err="1"/>
              <a:t>여인</a:t>
            </a:r>
            <a:r>
              <a:rPr dirty="0"/>
              <a:t> </a:t>
            </a:r>
            <a:r>
              <a:rPr dirty="0" err="1"/>
              <a:t>아비가일은</a:t>
            </a:r>
            <a:r>
              <a:rPr dirty="0"/>
              <a:t> </a:t>
            </a:r>
            <a:r>
              <a:rPr dirty="0" err="1"/>
              <a:t>둘째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다니엘을</a:t>
            </a:r>
            <a:r>
              <a:rPr dirty="0"/>
              <a:t> </a:t>
            </a:r>
            <a:r>
              <a:rPr dirty="0" err="1"/>
              <a:t>낳았습니다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301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sons of David born to him in Hebron: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firstborn was Amnon the son of </a:t>
            </a:r>
            <a:r>
              <a:rPr dirty="0" err="1"/>
              <a:t>Ahinoam</a:t>
            </a:r>
            <a:r>
              <a:rPr dirty="0"/>
              <a:t> of Jezreel;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second, Daniel the son of Abigail of Carmel;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71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솔로몬의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르호보암</a:t>
            </a:r>
            <a:r>
              <a:rPr dirty="0"/>
              <a:t>, 그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아비야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아사</a:t>
            </a:r>
            <a:r>
              <a:rPr dirty="0"/>
              <a:t>, 그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여호사밧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018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Solomon's son was Rehoboam, Abijah his son,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Asa his son, Jehoshaphat his son,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 아들은 요람, 그 아들은 아하시야, 그 아들은 요아스,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Jehoram his son, Ahaziah his son, Joash his son,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 아들은 아마샤, 그 아들은 아사랴, 그 아들은 요담,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Amaziah his son, Azariah his son, Jotham his son,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 아들은 아하스, 그 아들은 히스기야, 그 아들은 므낫세,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Ahaz his son, Hezekiah his son, Manasseh his son,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 아들은 아몬, 그 아들은 요시야입니다.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Amon his son, Josiah his son.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742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요시야의</a:t>
            </a:r>
            <a:r>
              <a:rPr dirty="0"/>
              <a:t> </a:t>
            </a:r>
            <a:r>
              <a:rPr dirty="0" err="1"/>
              <a:t>아들들은</a:t>
            </a:r>
            <a:r>
              <a:rPr dirty="0"/>
              <a:t> </a:t>
            </a:r>
            <a:r>
              <a:rPr dirty="0" err="1"/>
              <a:t>맏아들</a:t>
            </a:r>
            <a:r>
              <a:rPr dirty="0"/>
              <a:t> </a:t>
            </a:r>
            <a:r>
              <a:rPr dirty="0" err="1"/>
              <a:t>요하난</a:t>
            </a:r>
            <a:r>
              <a:rPr dirty="0"/>
              <a:t>, </a:t>
            </a:r>
            <a:r>
              <a:rPr dirty="0" err="1"/>
              <a:t>둘째</a:t>
            </a:r>
            <a:r>
              <a:rPr dirty="0"/>
              <a:t> </a:t>
            </a:r>
            <a:r>
              <a:rPr dirty="0" err="1"/>
              <a:t>여호야김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셋째</a:t>
            </a:r>
            <a:r>
              <a:rPr dirty="0"/>
              <a:t> </a:t>
            </a:r>
            <a:r>
              <a:rPr dirty="0" err="1"/>
              <a:t>시드기야</a:t>
            </a:r>
            <a:r>
              <a:rPr dirty="0"/>
              <a:t>, </a:t>
            </a:r>
            <a:r>
              <a:rPr dirty="0" err="1"/>
              <a:t>넷째</a:t>
            </a:r>
            <a:r>
              <a:rPr dirty="0"/>
              <a:t> </a:t>
            </a:r>
            <a:r>
              <a:rPr dirty="0" err="1"/>
              <a:t>살룸입니다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876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Josiah: </a:t>
            </a:r>
            <a:r>
              <a:rPr dirty="0" err="1"/>
              <a:t>Johanan</a:t>
            </a:r>
            <a:r>
              <a:rPr dirty="0"/>
              <a:t> the firstborn, Jehoiakim the second son,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Zedekiah the third, Shallum the fourth.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여호야김의 자손들은 그 아들 여고냐와 시드기야입니다.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successors of Jehoiakim: Jehoiachin his son, and Zedekiah.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사로잡혀 간 여고냐의 자손들은 그 아들 스알디엘,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descendants of Jehoiachin the captive: Shealtiel his son,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말기람, 브다야, 세낫살, 여가먀, 호사마, 느다뱌입니다.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Malkiram, Pedaiah, Shenazzar, Jekamiah, Hoshama and Nedabiah.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310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브다야의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스룹바벨과</a:t>
            </a:r>
            <a:r>
              <a:rPr dirty="0"/>
              <a:t> </a:t>
            </a:r>
            <a:r>
              <a:rPr dirty="0" err="1"/>
              <a:t>시므이입니다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스룹바벨의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므술람과</a:t>
            </a:r>
            <a:r>
              <a:rPr dirty="0"/>
              <a:t> </a:t>
            </a:r>
            <a:r>
              <a:rPr dirty="0" err="1"/>
              <a:t>하나냐입니다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슬로밋은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누이입니다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094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</a:t>
            </a:r>
            <a:r>
              <a:rPr dirty="0" err="1"/>
              <a:t>Pedaiah</a:t>
            </a:r>
            <a:r>
              <a:rPr dirty="0"/>
              <a:t>: Zerubbabel and Shimei.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Zerubbabel: </a:t>
            </a:r>
            <a:r>
              <a:rPr dirty="0" err="1"/>
              <a:t>Meshullam</a:t>
            </a:r>
            <a:r>
              <a:rPr dirty="0"/>
              <a:t> and Hananiah.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Shelomith</a:t>
            </a:r>
            <a:r>
              <a:rPr dirty="0"/>
              <a:t> was their sister.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65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그술</a:t>
            </a:r>
            <a:r>
              <a:rPr dirty="0"/>
              <a:t> 왕 </a:t>
            </a:r>
            <a:r>
              <a:rPr dirty="0" err="1"/>
              <a:t>달매의</a:t>
            </a:r>
            <a:r>
              <a:rPr dirty="0"/>
              <a:t> 딸 </a:t>
            </a:r>
            <a:r>
              <a:rPr dirty="0" err="1"/>
              <a:t>마아가는</a:t>
            </a:r>
            <a:r>
              <a:rPr dirty="0"/>
              <a:t> </a:t>
            </a:r>
            <a:r>
              <a:rPr dirty="0" err="1"/>
              <a:t>셋째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압살롬을</a:t>
            </a:r>
            <a:r>
              <a:rPr dirty="0"/>
              <a:t> </a:t>
            </a:r>
            <a:r>
              <a:rPr dirty="0" err="1"/>
              <a:t>낳고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학깃은</a:t>
            </a:r>
            <a:r>
              <a:rPr dirty="0"/>
              <a:t> </a:t>
            </a:r>
            <a:r>
              <a:rPr dirty="0" err="1"/>
              <a:t>넷째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아도니야를</a:t>
            </a:r>
            <a:r>
              <a:rPr dirty="0"/>
              <a:t> </a:t>
            </a:r>
            <a:r>
              <a:rPr dirty="0" err="1"/>
              <a:t>낳았습니다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361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third, Absalom the son of </a:t>
            </a:r>
            <a:r>
              <a:rPr dirty="0" err="1"/>
              <a:t>Maacah</a:t>
            </a:r>
            <a:r>
              <a:rPr dirty="0"/>
              <a:t> daughter of </a:t>
            </a:r>
            <a:r>
              <a:rPr dirty="0" err="1"/>
              <a:t>Talmai</a:t>
            </a:r>
            <a:r>
              <a:rPr dirty="0"/>
              <a:t> king of </a:t>
            </a:r>
            <a:r>
              <a:rPr dirty="0" err="1"/>
              <a:t>Geshur</a:t>
            </a:r>
            <a:r>
              <a:rPr dirty="0"/>
              <a:t>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fourth, Adonijah the son of </a:t>
            </a:r>
            <a:r>
              <a:rPr dirty="0" err="1"/>
              <a:t>Haggith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16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또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더 </a:t>
            </a:r>
            <a:r>
              <a:rPr dirty="0" err="1"/>
              <a:t>있었는데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하수바</a:t>
            </a:r>
            <a:r>
              <a:rPr dirty="0"/>
              <a:t>, </a:t>
            </a:r>
            <a:r>
              <a:rPr dirty="0" err="1"/>
              <a:t>오헬</a:t>
            </a:r>
            <a:r>
              <a:rPr dirty="0"/>
              <a:t>, </a:t>
            </a:r>
            <a:r>
              <a:rPr dirty="0" err="1"/>
              <a:t>베레갸</a:t>
            </a:r>
            <a:r>
              <a:rPr dirty="0"/>
              <a:t>, </a:t>
            </a:r>
            <a:r>
              <a:rPr dirty="0" err="1"/>
              <a:t>하사댜</a:t>
            </a:r>
            <a:r>
              <a:rPr dirty="0"/>
              <a:t>, </a:t>
            </a:r>
            <a:r>
              <a:rPr dirty="0" err="1"/>
              <a:t>유삽헤셋입니다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195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were also five others: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Hashubah</a:t>
            </a:r>
            <a:r>
              <a:rPr dirty="0"/>
              <a:t>, Ohel, </a:t>
            </a:r>
            <a:r>
              <a:rPr dirty="0" err="1"/>
              <a:t>Berekiah</a:t>
            </a:r>
            <a:r>
              <a:rPr dirty="0"/>
              <a:t>, </a:t>
            </a:r>
            <a:r>
              <a:rPr dirty="0" err="1"/>
              <a:t>Hasadiah</a:t>
            </a:r>
            <a:r>
              <a:rPr dirty="0"/>
              <a:t> and </a:t>
            </a:r>
            <a:r>
              <a:rPr dirty="0" err="1"/>
              <a:t>Jushab</a:t>
            </a:r>
            <a:r>
              <a:rPr dirty="0"/>
              <a:t>-Hesed.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072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하나냐의</a:t>
            </a:r>
            <a:r>
              <a:rPr dirty="0"/>
              <a:t> </a:t>
            </a:r>
            <a:r>
              <a:rPr dirty="0" err="1"/>
              <a:t>자손은</a:t>
            </a:r>
            <a:r>
              <a:rPr dirty="0"/>
              <a:t> </a:t>
            </a:r>
            <a:r>
              <a:rPr dirty="0" err="1"/>
              <a:t>블라댜와</a:t>
            </a:r>
            <a:r>
              <a:rPr dirty="0"/>
              <a:t> </a:t>
            </a:r>
            <a:r>
              <a:rPr dirty="0" err="1"/>
              <a:t>여사야이고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르바야의</a:t>
            </a:r>
            <a:r>
              <a:rPr dirty="0"/>
              <a:t> </a:t>
            </a:r>
            <a:r>
              <a:rPr dirty="0" err="1"/>
              <a:t>아들들</a:t>
            </a:r>
            <a:r>
              <a:rPr dirty="0"/>
              <a:t>, </a:t>
            </a:r>
            <a:r>
              <a:rPr dirty="0" err="1"/>
              <a:t>아르난의</a:t>
            </a:r>
            <a:r>
              <a:rPr dirty="0"/>
              <a:t> </a:t>
            </a:r>
            <a:r>
              <a:rPr dirty="0" err="1"/>
              <a:t>아들들</a:t>
            </a:r>
            <a:r>
              <a:rPr dirty="0"/>
              <a:t>, </a:t>
            </a:r>
            <a:r>
              <a:rPr dirty="0" err="1"/>
              <a:t>오바댜의</a:t>
            </a:r>
            <a:r>
              <a:rPr dirty="0"/>
              <a:t> </a:t>
            </a:r>
            <a:r>
              <a:rPr dirty="0" err="1"/>
              <a:t>아들들</a:t>
            </a:r>
            <a:r>
              <a:rPr dirty="0"/>
              <a:t>, </a:t>
            </a:r>
            <a:r>
              <a:rPr dirty="0" err="1"/>
              <a:t>스가냐의</a:t>
            </a:r>
            <a:r>
              <a:rPr dirty="0"/>
              <a:t> </a:t>
            </a:r>
            <a:r>
              <a:rPr dirty="0" err="1"/>
              <a:t>아들들입니다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552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descendants of Hananiah: </a:t>
            </a:r>
            <a:r>
              <a:rPr dirty="0" err="1"/>
              <a:t>Pelatiah</a:t>
            </a:r>
            <a:r>
              <a:rPr dirty="0"/>
              <a:t> and </a:t>
            </a:r>
            <a:r>
              <a:rPr dirty="0" err="1"/>
              <a:t>Jeshaiah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sons of </a:t>
            </a:r>
            <a:r>
              <a:rPr dirty="0" err="1"/>
              <a:t>Rephaiah</a:t>
            </a:r>
            <a:r>
              <a:rPr dirty="0"/>
              <a:t>, of </a:t>
            </a:r>
            <a:r>
              <a:rPr dirty="0" err="1"/>
              <a:t>Arnan</a:t>
            </a:r>
            <a:r>
              <a:rPr dirty="0"/>
              <a:t>, of Obadiah and of </a:t>
            </a:r>
            <a:r>
              <a:rPr dirty="0" err="1"/>
              <a:t>Shecaniah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19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스가냐의</a:t>
            </a:r>
            <a:r>
              <a:rPr dirty="0"/>
              <a:t> </a:t>
            </a:r>
            <a:r>
              <a:rPr dirty="0" err="1"/>
              <a:t>자손은</a:t>
            </a:r>
            <a:r>
              <a:rPr dirty="0"/>
              <a:t> </a:t>
            </a:r>
            <a:r>
              <a:rPr dirty="0" err="1"/>
              <a:t>스마야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 err="1"/>
              <a:t>스마야의</a:t>
            </a:r>
            <a:r>
              <a:rPr dirty="0"/>
              <a:t> </a:t>
            </a:r>
            <a:r>
              <a:rPr dirty="0" err="1"/>
              <a:t>아들은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핫두스</a:t>
            </a:r>
            <a:r>
              <a:rPr dirty="0"/>
              <a:t>, </a:t>
            </a:r>
            <a:r>
              <a:rPr dirty="0" err="1"/>
              <a:t>이갈</a:t>
            </a:r>
            <a:r>
              <a:rPr dirty="0"/>
              <a:t>, </a:t>
            </a:r>
            <a:r>
              <a:rPr dirty="0" err="1"/>
              <a:t>바리야</a:t>
            </a:r>
            <a:r>
              <a:rPr dirty="0"/>
              <a:t>, </a:t>
            </a:r>
            <a:r>
              <a:rPr dirty="0" err="1"/>
              <a:t>느아랴</a:t>
            </a:r>
            <a:r>
              <a:rPr dirty="0"/>
              <a:t>, </a:t>
            </a:r>
            <a:r>
              <a:rPr dirty="0" err="1"/>
              <a:t>사밧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여섯입니다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800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descendants of </a:t>
            </a:r>
            <a:r>
              <a:rPr dirty="0" err="1"/>
              <a:t>Shecaniah</a:t>
            </a:r>
            <a:r>
              <a:rPr dirty="0"/>
              <a:t>:</a:t>
            </a:r>
            <a:r>
              <a:rPr lang="en-US" dirty="0"/>
              <a:t> </a:t>
            </a:r>
            <a:r>
              <a:rPr dirty="0"/>
              <a:t>Shemaiah and his sons: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Hattush</a:t>
            </a:r>
            <a:r>
              <a:rPr dirty="0"/>
              <a:t>, </a:t>
            </a:r>
            <a:r>
              <a:rPr dirty="0" err="1"/>
              <a:t>Igal</a:t>
            </a:r>
            <a:r>
              <a:rPr dirty="0"/>
              <a:t>, </a:t>
            </a:r>
            <a:r>
              <a:rPr dirty="0" err="1"/>
              <a:t>Bariah</a:t>
            </a:r>
            <a:r>
              <a:rPr dirty="0"/>
              <a:t>, </a:t>
            </a:r>
            <a:r>
              <a:rPr dirty="0" err="1"/>
              <a:t>Neariah</a:t>
            </a:r>
            <a:r>
              <a:rPr dirty="0"/>
              <a:t> and </a:t>
            </a:r>
            <a:r>
              <a:rPr dirty="0" err="1"/>
              <a:t>Shaphat</a:t>
            </a:r>
            <a:r>
              <a:rPr dirty="0"/>
              <a:t> -- six in all.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느아랴의 아들은 에료에내, 히스기야, 아스리감 이렇게 모두 셋입니다.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sons of Neariah: Elioenai, Hizkiah and Azrikam -- three in all.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487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에료에내의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호다위야</a:t>
            </a:r>
            <a:r>
              <a:rPr dirty="0"/>
              <a:t>, </a:t>
            </a:r>
            <a:r>
              <a:rPr dirty="0" err="1"/>
              <a:t>엘리아십</a:t>
            </a:r>
            <a:r>
              <a:rPr dirty="0"/>
              <a:t>, </a:t>
            </a:r>
            <a:r>
              <a:rPr dirty="0" err="1"/>
              <a:t>블라야</a:t>
            </a:r>
            <a:r>
              <a:rPr dirty="0"/>
              <a:t>, </a:t>
            </a:r>
            <a:r>
              <a:rPr dirty="0" err="1"/>
              <a:t>악굽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요하난</a:t>
            </a:r>
            <a:r>
              <a:rPr dirty="0"/>
              <a:t>, </a:t>
            </a:r>
            <a:r>
              <a:rPr dirty="0" err="1"/>
              <a:t>들라야</a:t>
            </a:r>
            <a:r>
              <a:rPr dirty="0"/>
              <a:t>, </a:t>
            </a:r>
            <a:r>
              <a:rPr dirty="0" err="1"/>
              <a:t>아나니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일곱입니다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463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</a:t>
            </a:r>
            <a:r>
              <a:rPr dirty="0" err="1"/>
              <a:t>Elioenai</a:t>
            </a:r>
            <a:r>
              <a:rPr dirty="0"/>
              <a:t>: </a:t>
            </a:r>
            <a:r>
              <a:rPr dirty="0" err="1"/>
              <a:t>Hodaviah</a:t>
            </a:r>
            <a:r>
              <a:rPr dirty="0"/>
              <a:t>, </a:t>
            </a:r>
            <a:r>
              <a:rPr dirty="0" err="1"/>
              <a:t>Eliashib</a:t>
            </a:r>
            <a:r>
              <a:rPr dirty="0"/>
              <a:t>, </a:t>
            </a:r>
            <a:r>
              <a:rPr dirty="0" err="1"/>
              <a:t>Pelaiah</a:t>
            </a:r>
            <a:r>
              <a:rPr dirty="0"/>
              <a:t>, </a:t>
            </a:r>
            <a:r>
              <a:rPr dirty="0" err="1"/>
              <a:t>Akkub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Johanan</a:t>
            </a:r>
            <a:r>
              <a:rPr dirty="0"/>
              <a:t>, </a:t>
            </a:r>
            <a:r>
              <a:rPr dirty="0" err="1"/>
              <a:t>Delaiah</a:t>
            </a:r>
            <a:r>
              <a:rPr dirty="0"/>
              <a:t> and </a:t>
            </a:r>
            <a:r>
              <a:rPr dirty="0" err="1"/>
              <a:t>Anani</a:t>
            </a:r>
            <a:r>
              <a:rPr dirty="0"/>
              <a:t> -- seven in all.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90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아비달은</a:t>
            </a:r>
            <a:r>
              <a:rPr dirty="0"/>
              <a:t> </a:t>
            </a:r>
            <a:r>
              <a:rPr dirty="0" err="1"/>
              <a:t>다섯째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스바댜를</a:t>
            </a:r>
            <a:r>
              <a:rPr dirty="0"/>
              <a:t> </a:t>
            </a:r>
            <a:r>
              <a:rPr dirty="0" err="1"/>
              <a:t>낳고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아내</a:t>
            </a:r>
            <a:r>
              <a:rPr dirty="0"/>
              <a:t> </a:t>
            </a:r>
            <a:r>
              <a:rPr dirty="0" err="1"/>
              <a:t>에글라에게서</a:t>
            </a:r>
            <a:r>
              <a:rPr dirty="0"/>
              <a:t> </a:t>
            </a:r>
            <a:r>
              <a:rPr dirty="0" err="1"/>
              <a:t>여섯째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이드르암을</a:t>
            </a:r>
            <a:r>
              <a:rPr dirty="0"/>
              <a:t> </a:t>
            </a:r>
            <a:r>
              <a:rPr dirty="0" err="1"/>
              <a:t>낳았습니다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602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fifth, </a:t>
            </a:r>
            <a:r>
              <a:rPr dirty="0" err="1"/>
              <a:t>Shephatiah</a:t>
            </a:r>
            <a:r>
              <a:rPr dirty="0"/>
              <a:t> the son of </a:t>
            </a:r>
            <a:r>
              <a:rPr dirty="0" err="1"/>
              <a:t>Abital</a:t>
            </a:r>
            <a:r>
              <a:rPr dirty="0"/>
              <a:t>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sixth, </a:t>
            </a:r>
            <a:r>
              <a:rPr dirty="0" err="1"/>
              <a:t>Ithream</a:t>
            </a:r>
            <a:r>
              <a:rPr dirty="0"/>
              <a:t>, by his wife </a:t>
            </a:r>
            <a:r>
              <a:rPr dirty="0" err="1"/>
              <a:t>Eglah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헤브론에서</a:t>
            </a:r>
            <a:r>
              <a:rPr dirty="0"/>
              <a:t> </a:t>
            </a: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낳은</a:t>
            </a:r>
            <a:r>
              <a:rPr dirty="0"/>
              <a:t> </a:t>
            </a:r>
            <a:r>
              <a:rPr dirty="0" err="1"/>
              <a:t>여섯</a:t>
            </a:r>
            <a:r>
              <a:rPr dirty="0"/>
              <a:t> </a:t>
            </a:r>
            <a:r>
              <a:rPr dirty="0" err="1"/>
              <a:t>명의</a:t>
            </a:r>
            <a:r>
              <a:rPr dirty="0"/>
              <a:t> </a:t>
            </a:r>
            <a:r>
              <a:rPr dirty="0" err="1"/>
              <a:t>아들입니다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헤브론에서</a:t>
            </a:r>
            <a:r>
              <a:rPr dirty="0"/>
              <a:t> 7년 6개월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다스렸습니다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33년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다스렸습니다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169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six were born to David in Hebron,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he reigned seven years and six months.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David reigned in Jerusalem thirty-three years,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예루살렘에서</a:t>
            </a:r>
            <a:r>
              <a:rPr dirty="0"/>
              <a:t> </a:t>
            </a:r>
            <a:r>
              <a:rPr dirty="0" err="1"/>
              <a:t>낳은</a:t>
            </a:r>
            <a:r>
              <a:rPr dirty="0"/>
              <a:t> </a:t>
            </a:r>
            <a:r>
              <a:rPr dirty="0" err="1"/>
              <a:t>자녀들은</a:t>
            </a:r>
            <a:r>
              <a:rPr dirty="0"/>
              <a:t> </a:t>
            </a:r>
            <a:r>
              <a:rPr dirty="0" err="1"/>
              <a:t>이러합니다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시므아</a:t>
            </a:r>
            <a:r>
              <a:rPr dirty="0"/>
              <a:t>, </a:t>
            </a:r>
            <a:r>
              <a:rPr dirty="0" err="1"/>
              <a:t>소밥</a:t>
            </a:r>
            <a:r>
              <a:rPr dirty="0"/>
              <a:t>, </a:t>
            </a:r>
            <a:r>
              <a:rPr dirty="0" err="1"/>
              <a:t>나단</a:t>
            </a:r>
            <a:r>
              <a:rPr dirty="0"/>
              <a:t>, </a:t>
            </a:r>
            <a:r>
              <a:rPr dirty="0" err="1"/>
              <a:t>솔로몬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네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암미엘의</a:t>
            </a:r>
            <a:r>
              <a:rPr dirty="0"/>
              <a:t> 딸 </a:t>
            </a:r>
            <a:r>
              <a:rPr dirty="0" err="1"/>
              <a:t>밧수아가</a:t>
            </a:r>
            <a:r>
              <a:rPr dirty="0"/>
              <a:t> </a:t>
            </a:r>
            <a:r>
              <a:rPr dirty="0" err="1"/>
              <a:t>낳았습니다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312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these were the children born to him there: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Shammua</a:t>
            </a:r>
            <a:r>
              <a:rPr dirty="0"/>
              <a:t>, </a:t>
            </a:r>
            <a:r>
              <a:rPr dirty="0" err="1"/>
              <a:t>Shobab</a:t>
            </a:r>
            <a:r>
              <a:rPr dirty="0"/>
              <a:t>, Nathan and Solomon.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four were by Bathsheba daughter of </a:t>
            </a:r>
            <a:r>
              <a:rPr dirty="0" err="1"/>
              <a:t>Ammiel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입할, 엘리사마, 엘리벨렛,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There were also Ibhar, Elishua, Eliphelet,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노가, 네벡, 야비야,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Nogah, Nepheg, Japhia,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엘리사마, 엘랴다, 엘리벨렛 이렇게 모두 아홉 사람은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Elishama, Eliada and Eliphelet -- nine in all.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아들입니다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첩에게서</a:t>
            </a:r>
            <a:r>
              <a:rPr dirty="0"/>
              <a:t> 난 </a:t>
            </a:r>
            <a:r>
              <a:rPr dirty="0" err="1"/>
              <a:t>아들들이</a:t>
            </a:r>
            <a:r>
              <a:rPr dirty="0"/>
              <a:t> </a:t>
            </a:r>
            <a:r>
              <a:rPr dirty="0" err="1"/>
              <a:t>있었으며</a:t>
            </a:r>
            <a:r>
              <a:rPr lang="en-US"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누이</a:t>
            </a:r>
            <a:r>
              <a:rPr dirty="0"/>
              <a:t> </a:t>
            </a:r>
            <a:r>
              <a:rPr dirty="0" err="1"/>
              <a:t>다말이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481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these were the sons of David,</a:t>
            </a:r>
            <a:r>
              <a:rPr lang="en-US" dirty="0"/>
              <a:t> </a:t>
            </a:r>
            <a:r>
              <a:rPr dirty="0"/>
              <a:t>besides his sons by his concubines.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Tamar was their sister.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936</Words>
  <Application>Microsoft Office PowerPoint</Application>
  <PresentationFormat>와이드스크린</PresentationFormat>
  <Paragraphs>106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2022-09-06T07:42:55Z</dcterms:modified>
</cp:coreProperties>
</file>