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유다의 아들은 베레스, 헤스론, 갈미, 훌, 소발입니다.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descendants of Judah: Perez, Hezron, Carmi, Hur and Shobal.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야베스는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복에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주시어</a:t>
            </a:r>
            <a:r>
              <a:rPr dirty="0"/>
              <a:t> 제 </a:t>
            </a:r>
            <a:r>
              <a:rPr dirty="0" err="1"/>
              <a:t>영역을</a:t>
            </a:r>
            <a:r>
              <a:rPr dirty="0"/>
              <a:t> </a:t>
            </a:r>
            <a:r>
              <a:rPr dirty="0" err="1"/>
              <a:t>넓혀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저와</a:t>
            </a:r>
            <a:r>
              <a:rPr dirty="0"/>
              <a:t> </a:t>
            </a:r>
            <a:r>
              <a:rPr dirty="0" err="1"/>
              <a:t>함께하셔서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해로운</a:t>
            </a:r>
            <a:r>
              <a:rPr dirty="0"/>
              <a:t> </a:t>
            </a:r>
            <a:r>
              <a:rPr dirty="0" err="1"/>
              <a:t>것으로부터</a:t>
            </a:r>
            <a:r>
              <a:rPr dirty="0"/>
              <a:t> </a:t>
            </a:r>
            <a:r>
              <a:rPr dirty="0" err="1"/>
              <a:t>지켜주시고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야베스가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허락하셨습니다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98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Jabez cried out to the God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"Oh, that you would bless me and enlarge my territory!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your hand be with me, and keep me from harm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 will be free from pain."</a:t>
            </a:r>
            <a:r>
              <a:rPr lang="en-US" dirty="0"/>
              <a:t> </a:t>
            </a:r>
            <a:r>
              <a:rPr dirty="0"/>
              <a:t>And God granted his request.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0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수하의</a:t>
            </a:r>
            <a:r>
              <a:rPr dirty="0"/>
              <a:t> 형 </a:t>
            </a:r>
            <a:r>
              <a:rPr dirty="0" err="1"/>
              <a:t>글룹이</a:t>
            </a:r>
            <a:r>
              <a:rPr dirty="0"/>
              <a:t> </a:t>
            </a:r>
            <a:r>
              <a:rPr dirty="0" err="1"/>
              <a:t>므힐을</a:t>
            </a:r>
            <a:r>
              <a:rPr dirty="0"/>
              <a:t> </a:t>
            </a:r>
            <a:r>
              <a:rPr dirty="0" err="1"/>
              <a:t>낳았는데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므힐은</a:t>
            </a:r>
            <a:r>
              <a:rPr dirty="0"/>
              <a:t> </a:t>
            </a:r>
            <a:r>
              <a:rPr dirty="0" err="1"/>
              <a:t>에스돈의</a:t>
            </a:r>
            <a:r>
              <a:rPr dirty="0"/>
              <a:t> </a:t>
            </a:r>
            <a:r>
              <a:rPr dirty="0" err="1"/>
              <a:t>아버지입니다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83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Kelub</a:t>
            </a:r>
            <a:r>
              <a:rPr dirty="0"/>
              <a:t>, </a:t>
            </a:r>
            <a:r>
              <a:rPr dirty="0" err="1"/>
              <a:t>Shuhah's</a:t>
            </a:r>
            <a:r>
              <a:rPr dirty="0"/>
              <a:t> brother, was the father of </a:t>
            </a:r>
            <a:r>
              <a:rPr dirty="0" err="1"/>
              <a:t>Mehir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the father of </a:t>
            </a:r>
            <a:r>
              <a:rPr dirty="0" err="1"/>
              <a:t>Eshton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06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에스돈은</a:t>
            </a:r>
            <a:r>
              <a:rPr dirty="0"/>
              <a:t> </a:t>
            </a:r>
            <a:r>
              <a:rPr dirty="0" err="1"/>
              <a:t>베드라바</a:t>
            </a:r>
            <a:r>
              <a:rPr dirty="0"/>
              <a:t>, </a:t>
            </a:r>
            <a:r>
              <a:rPr dirty="0" err="1"/>
              <a:t>바세아</a:t>
            </a:r>
            <a:r>
              <a:rPr dirty="0"/>
              <a:t>, </a:t>
            </a:r>
            <a:r>
              <a:rPr dirty="0" err="1"/>
              <a:t>이르나하스의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드힌나를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레가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2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Eshton</a:t>
            </a:r>
            <a:r>
              <a:rPr dirty="0"/>
              <a:t> was the father of Beth Rapha, </a:t>
            </a:r>
            <a:r>
              <a:rPr dirty="0" err="1"/>
              <a:t>Paseah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Tehinnah</a:t>
            </a:r>
            <a:r>
              <a:rPr dirty="0"/>
              <a:t> the father of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Nahash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men of </a:t>
            </a:r>
            <a:r>
              <a:rPr dirty="0" err="1"/>
              <a:t>Recah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그나스의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옷니엘과</a:t>
            </a:r>
            <a:r>
              <a:rPr dirty="0"/>
              <a:t> </a:t>
            </a:r>
            <a:r>
              <a:rPr dirty="0" err="1"/>
              <a:t>스라야입니다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옷니엘의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하닷입니다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6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Kenaz</a:t>
            </a:r>
            <a:r>
              <a:rPr dirty="0"/>
              <a:t>: Othniel and </a:t>
            </a:r>
            <a:r>
              <a:rPr dirty="0" err="1"/>
              <a:t>Seraiah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Othniel: </a:t>
            </a:r>
            <a:r>
              <a:rPr dirty="0" err="1"/>
              <a:t>Hathath</a:t>
            </a:r>
            <a:r>
              <a:rPr dirty="0"/>
              <a:t> and </a:t>
            </a:r>
            <a:r>
              <a:rPr dirty="0" err="1"/>
              <a:t>Meonothai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므오노대는</a:t>
            </a:r>
            <a:r>
              <a:rPr dirty="0"/>
              <a:t> </a:t>
            </a:r>
            <a:r>
              <a:rPr dirty="0" err="1"/>
              <a:t>오브라를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스라야는</a:t>
            </a:r>
            <a:r>
              <a:rPr dirty="0"/>
              <a:t> </a:t>
            </a:r>
            <a:r>
              <a:rPr dirty="0" err="1"/>
              <a:t>요압을</a:t>
            </a:r>
            <a:r>
              <a:rPr dirty="0"/>
              <a:t> </a:t>
            </a:r>
            <a:r>
              <a:rPr dirty="0" err="1"/>
              <a:t>낳았는데</a:t>
            </a:r>
            <a:r>
              <a:rPr dirty="0"/>
              <a:t> </a:t>
            </a:r>
            <a:r>
              <a:rPr dirty="0" err="1"/>
              <a:t>요압은</a:t>
            </a:r>
            <a:r>
              <a:rPr dirty="0"/>
              <a:t> </a:t>
            </a:r>
            <a:r>
              <a:rPr dirty="0" err="1"/>
              <a:t>게하라심에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조상입니다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게하라심이라</a:t>
            </a:r>
            <a:r>
              <a:rPr dirty="0"/>
              <a:t> </a:t>
            </a:r>
            <a:r>
              <a:rPr dirty="0" err="1"/>
              <a:t>불린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장인들이었기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Meonothai</a:t>
            </a:r>
            <a:r>
              <a:rPr dirty="0"/>
              <a:t> was the father of </a:t>
            </a:r>
            <a:r>
              <a:rPr dirty="0" err="1"/>
              <a:t>Ophrah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Seraiah</a:t>
            </a:r>
            <a:r>
              <a:rPr dirty="0"/>
              <a:t> was the father of Joab, the father of Ge </a:t>
            </a:r>
            <a:r>
              <a:rPr dirty="0" err="1"/>
              <a:t>Harashim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called this because its people were craftsmen.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76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여분네의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갈렙의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이루</a:t>
            </a:r>
            <a:r>
              <a:rPr dirty="0"/>
              <a:t>, </a:t>
            </a:r>
            <a:r>
              <a:rPr dirty="0" err="1"/>
              <a:t>엘라</a:t>
            </a:r>
            <a:r>
              <a:rPr dirty="0"/>
              <a:t>, </a:t>
            </a:r>
            <a:r>
              <a:rPr dirty="0" err="1"/>
              <a:t>나암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엘라의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그나스입니다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7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Caleb son of </a:t>
            </a:r>
            <a:r>
              <a:rPr dirty="0" err="1"/>
              <a:t>Jephunneh</a:t>
            </a:r>
            <a:r>
              <a:rPr dirty="0"/>
              <a:t>: </a:t>
            </a:r>
            <a:r>
              <a:rPr dirty="0" err="1"/>
              <a:t>Iru</a:t>
            </a:r>
            <a:r>
              <a:rPr dirty="0"/>
              <a:t>, </a:t>
            </a:r>
            <a:r>
              <a:rPr dirty="0" err="1"/>
              <a:t>Elah</a:t>
            </a:r>
            <a:r>
              <a:rPr dirty="0"/>
              <a:t> and Naam.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Elah</a:t>
            </a:r>
            <a:r>
              <a:rPr dirty="0"/>
              <a:t>: </a:t>
            </a:r>
            <a:r>
              <a:rPr dirty="0" err="1"/>
              <a:t>Kenaz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여할렐렐의 아들은 십, 시바, 디리아, 아사렐입니다.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Jehallelel: Ziph, Ziphah, Tiria and Asarel.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3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에스라의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예델</a:t>
            </a:r>
            <a:r>
              <a:rPr dirty="0"/>
              <a:t>, </a:t>
            </a:r>
            <a:r>
              <a:rPr dirty="0" err="1"/>
              <a:t>메렛</a:t>
            </a:r>
            <a:r>
              <a:rPr dirty="0"/>
              <a:t>, </a:t>
            </a:r>
            <a:r>
              <a:rPr dirty="0" err="1"/>
              <a:t>에벨</a:t>
            </a:r>
            <a:r>
              <a:rPr dirty="0"/>
              <a:t>, </a:t>
            </a:r>
            <a:r>
              <a:rPr dirty="0" err="1"/>
              <a:t>얄론입니다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메렛의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미리암</a:t>
            </a:r>
            <a:r>
              <a:rPr dirty="0"/>
              <a:t>, </a:t>
            </a:r>
            <a:r>
              <a:rPr dirty="0" err="1"/>
              <a:t>삼매</a:t>
            </a:r>
            <a:r>
              <a:rPr dirty="0"/>
              <a:t>, </a:t>
            </a:r>
            <a:r>
              <a:rPr dirty="0" err="1"/>
              <a:t>에스드모아의</a:t>
            </a:r>
            <a:r>
              <a:rPr dirty="0"/>
              <a:t> </a:t>
            </a:r>
            <a:r>
              <a:rPr dirty="0" err="1"/>
              <a:t>조상인</a:t>
            </a:r>
            <a:r>
              <a:rPr dirty="0"/>
              <a:t> </a:t>
            </a:r>
            <a:r>
              <a:rPr dirty="0" err="1"/>
              <a:t>이스바를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0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Ezrah: Jether, </a:t>
            </a:r>
            <a:r>
              <a:rPr dirty="0" err="1"/>
              <a:t>Mered</a:t>
            </a:r>
            <a:r>
              <a:rPr dirty="0"/>
              <a:t>, </a:t>
            </a:r>
            <a:r>
              <a:rPr dirty="0" err="1"/>
              <a:t>Epher</a:t>
            </a:r>
            <a:r>
              <a:rPr dirty="0"/>
              <a:t> and Jalon.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</a:t>
            </a:r>
            <a:r>
              <a:rPr dirty="0" err="1"/>
              <a:t>Mered's</a:t>
            </a:r>
            <a:r>
              <a:rPr dirty="0"/>
              <a:t> wives gave birth to Miriam, Shammai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Ishbah</a:t>
            </a:r>
            <a:r>
              <a:rPr dirty="0"/>
              <a:t> the father of </a:t>
            </a:r>
            <a:r>
              <a:rPr dirty="0" err="1"/>
              <a:t>Eshtemoa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메렛과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딸 </a:t>
            </a:r>
            <a:r>
              <a:rPr dirty="0" err="1"/>
              <a:t>비디아의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아내</a:t>
            </a:r>
            <a:r>
              <a:rPr dirty="0"/>
              <a:t> </a:t>
            </a:r>
            <a:r>
              <a:rPr dirty="0" err="1"/>
              <a:t>여후디야가</a:t>
            </a:r>
            <a:r>
              <a:rPr dirty="0"/>
              <a:t> </a:t>
            </a:r>
            <a:r>
              <a:rPr dirty="0" err="1"/>
              <a:t>그돌의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예렛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소고의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헤벨</a:t>
            </a:r>
            <a:r>
              <a:rPr dirty="0"/>
              <a:t>, </a:t>
            </a:r>
            <a:r>
              <a:rPr dirty="0" err="1"/>
              <a:t>사노아의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여구디엘을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83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(His Judean wife gave birth to Jered the father of </a:t>
            </a:r>
            <a:r>
              <a:rPr dirty="0" err="1"/>
              <a:t>Gedor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Heber the father of </a:t>
            </a:r>
            <a:r>
              <a:rPr dirty="0" err="1"/>
              <a:t>Soco</a:t>
            </a:r>
            <a:r>
              <a:rPr dirty="0"/>
              <a:t>, and </a:t>
            </a:r>
            <a:r>
              <a:rPr dirty="0" err="1"/>
              <a:t>Jekuthiel</a:t>
            </a:r>
            <a:r>
              <a:rPr dirty="0"/>
              <a:t> the father of </a:t>
            </a:r>
            <a:r>
              <a:rPr dirty="0" err="1"/>
              <a:t>Zanoah</a:t>
            </a:r>
            <a:r>
              <a:rPr dirty="0"/>
              <a:t>.)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children of Pharaoh's daughter </a:t>
            </a:r>
            <a:r>
              <a:rPr dirty="0" err="1"/>
              <a:t>Bithiah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</a:t>
            </a:r>
            <a:r>
              <a:rPr dirty="0" err="1"/>
              <a:t>Mered</a:t>
            </a:r>
            <a:r>
              <a:rPr dirty="0"/>
              <a:t> had married.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나함의</a:t>
            </a:r>
            <a:r>
              <a:rPr dirty="0"/>
              <a:t> </a:t>
            </a:r>
            <a:r>
              <a:rPr dirty="0" err="1"/>
              <a:t>누이인</a:t>
            </a:r>
            <a:r>
              <a:rPr dirty="0"/>
              <a:t> </a:t>
            </a:r>
            <a:r>
              <a:rPr dirty="0" err="1"/>
              <a:t>호디야</a:t>
            </a:r>
            <a:r>
              <a:rPr dirty="0"/>
              <a:t>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아들은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가미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그일라의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마아가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에스드모아입니다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49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</a:t>
            </a:r>
            <a:r>
              <a:rPr dirty="0" err="1"/>
              <a:t>Hodiah's</a:t>
            </a:r>
            <a:r>
              <a:rPr dirty="0"/>
              <a:t> wife, the sister of </a:t>
            </a:r>
            <a:r>
              <a:rPr dirty="0" err="1"/>
              <a:t>Naham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father of </a:t>
            </a:r>
            <a:r>
              <a:rPr dirty="0" err="1"/>
              <a:t>Keilah</a:t>
            </a:r>
            <a:r>
              <a:rPr dirty="0"/>
              <a:t> the </a:t>
            </a:r>
            <a:r>
              <a:rPr dirty="0" err="1"/>
              <a:t>Garmite</a:t>
            </a:r>
            <a:r>
              <a:rPr dirty="0"/>
              <a:t>, and </a:t>
            </a:r>
            <a:r>
              <a:rPr dirty="0" err="1"/>
              <a:t>Eshtemoa</a:t>
            </a:r>
            <a:r>
              <a:rPr dirty="0"/>
              <a:t> the </a:t>
            </a:r>
            <a:r>
              <a:rPr dirty="0" err="1"/>
              <a:t>Maacathite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5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소발의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르아야는</a:t>
            </a:r>
            <a:r>
              <a:rPr dirty="0"/>
              <a:t> </a:t>
            </a:r>
            <a:r>
              <a:rPr dirty="0" err="1"/>
              <a:t>야핫을</a:t>
            </a:r>
            <a:r>
              <a:rPr dirty="0"/>
              <a:t> </a:t>
            </a:r>
            <a:r>
              <a:rPr dirty="0" err="1"/>
              <a:t>낳고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야핫은</a:t>
            </a:r>
            <a:r>
              <a:rPr dirty="0"/>
              <a:t> </a:t>
            </a:r>
            <a:r>
              <a:rPr dirty="0" err="1"/>
              <a:t>아후매와</a:t>
            </a:r>
            <a:r>
              <a:rPr dirty="0"/>
              <a:t> </a:t>
            </a:r>
            <a:r>
              <a:rPr dirty="0" err="1"/>
              <a:t>라핫을</a:t>
            </a:r>
            <a:r>
              <a:rPr dirty="0"/>
              <a:t> </a:t>
            </a:r>
            <a:r>
              <a:rPr dirty="0" err="1"/>
              <a:t>낳았습니다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소라</a:t>
            </a:r>
            <a:r>
              <a:rPr dirty="0"/>
              <a:t> </a:t>
            </a:r>
            <a:r>
              <a:rPr dirty="0" err="1"/>
              <a:t>족속입니다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98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Reaiah</a:t>
            </a:r>
            <a:r>
              <a:rPr dirty="0"/>
              <a:t> son of </a:t>
            </a:r>
            <a:r>
              <a:rPr dirty="0" err="1"/>
              <a:t>Shobal</a:t>
            </a:r>
            <a:r>
              <a:rPr dirty="0"/>
              <a:t> was the father of </a:t>
            </a:r>
            <a:r>
              <a:rPr dirty="0" err="1"/>
              <a:t>Jahath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Jahath</a:t>
            </a:r>
            <a:r>
              <a:rPr dirty="0"/>
              <a:t> the father of </a:t>
            </a:r>
            <a:r>
              <a:rPr dirty="0" err="1"/>
              <a:t>Ahumai</a:t>
            </a:r>
            <a:r>
              <a:rPr dirty="0"/>
              <a:t> and Lahad.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clans of the </a:t>
            </a:r>
            <a:r>
              <a:rPr dirty="0" err="1"/>
              <a:t>Zorathites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3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시몬의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암논</a:t>
            </a:r>
            <a:r>
              <a:rPr dirty="0"/>
              <a:t>, </a:t>
            </a:r>
            <a:r>
              <a:rPr dirty="0" err="1"/>
              <a:t>린나</a:t>
            </a:r>
            <a:r>
              <a:rPr dirty="0"/>
              <a:t>, </a:t>
            </a:r>
            <a:r>
              <a:rPr dirty="0" err="1"/>
              <a:t>벤하난</a:t>
            </a:r>
            <a:r>
              <a:rPr dirty="0"/>
              <a:t>, </a:t>
            </a:r>
            <a:r>
              <a:rPr dirty="0" err="1"/>
              <a:t>딜론입니다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이시의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소헷과</a:t>
            </a:r>
            <a:r>
              <a:rPr dirty="0"/>
              <a:t> </a:t>
            </a:r>
            <a:r>
              <a:rPr dirty="0" err="1"/>
              <a:t>벤소헷입니다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53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Shimon: Amnon, </a:t>
            </a:r>
            <a:r>
              <a:rPr dirty="0" err="1"/>
              <a:t>Rinnah</a:t>
            </a:r>
            <a:r>
              <a:rPr dirty="0"/>
              <a:t>, Ben-Hanan and </a:t>
            </a:r>
            <a:r>
              <a:rPr dirty="0" err="1"/>
              <a:t>Tilon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Ishi: </a:t>
            </a:r>
            <a:r>
              <a:rPr dirty="0" err="1"/>
              <a:t>Zoheth</a:t>
            </a:r>
            <a:r>
              <a:rPr dirty="0"/>
              <a:t> and Ben-</a:t>
            </a:r>
            <a:r>
              <a:rPr dirty="0" err="1"/>
              <a:t>Zoheth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셀라의</a:t>
            </a:r>
            <a:r>
              <a:rPr dirty="0"/>
              <a:t> </a:t>
            </a:r>
            <a:r>
              <a:rPr dirty="0" err="1"/>
              <a:t>자손은</a:t>
            </a:r>
            <a:r>
              <a:rPr lang="en-US" dirty="0"/>
              <a:t> </a:t>
            </a:r>
            <a:r>
              <a:rPr dirty="0" err="1"/>
              <a:t>레가의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에르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마레사의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라아다</a:t>
            </a:r>
            <a:r>
              <a:rPr dirty="0"/>
              <a:t>,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삼베를</a:t>
            </a:r>
            <a:r>
              <a:rPr dirty="0"/>
              <a:t> </a:t>
            </a:r>
            <a:r>
              <a:rPr dirty="0" err="1"/>
              <a:t>짜는</a:t>
            </a:r>
            <a:r>
              <a:rPr dirty="0"/>
              <a:t> </a:t>
            </a:r>
            <a:r>
              <a:rPr dirty="0" err="1"/>
              <a:t>족속</a:t>
            </a:r>
            <a:r>
              <a:rPr dirty="0"/>
              <a:t> </a:t>
            </a:r>
            <a:r>
              <a:rPr dirty="0" err="1"/>
              <a:t>아스베야</a:t>
            </a:r>
            <a:r>
              <a:rPr dirty="0"/>
              <a:t> </a:t>
            </a:r>
            <a:r>
              <a:rPr dirty="0" err="1"/>
              <a:t>집안사람과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8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Shelah son of Judah: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Er the father of </a:t>
            </a:r>
            <a:r>
              <a:rPr dirty="0" err="1"/>
              <a:t>Lecah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Laadah</a:t>
            </a:r>
            <a:r>
              <a:rPr dirty="0"/>
              <a:t> the father of </a:t>
            </a:r>
            <a:r>
              <a:rPr dirty="0" err="1"/>
              <a:t>Mareshah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clans of the linen workers at Beth </a:t>
            </a:r>
            <a:r>
              <a:rPr dirty="0" err="1"/>
              <a:t>Ashbea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16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요김</a:t>
            </a:r>
            <a:r>
              <a:rPr dirty="0"/>
              <a:t>, </a:t>
            </a:r>
            <a:r>
              <a:rPr dirty="0" err="1"/>
              <a:t>고세바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요아스</a:t>
            </a:r>
            <a:r>
              <a:rPr dirty="0"/>
              <a:t>, </a:t>
            </a:r>
            <a:r>
              <a:rPr dirty="0" err="1"/>
              <a:t>모압을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사랍과</a:t>
            </a:r>
            <a:r>
              <a:rPr dirty="0"/>
              <a:t> </a:t>
            </a:r>
            <a:r>
              <a:rPr dirty="0" err="1"/>
              <a:t>야수비네헴입니다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적힌</a:t>
            </a:r>
            <a:r>
              <a:rPr dirty="0"/>
              <a:t> </a:t>
            </a:r>
            <a:r>
              <a:rPr dirty="0" err="1"/>
              <a:t>것에서</a:t>
            </a:r>
            <a:r>
              <a:rPr dirty="0"/>
              <a:t> </a:t>
            </a:r>
            <a:r>
              <a:rPr dirty="0" err="1"/>
              <a:t>밝혀진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1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Jokim</a:t>
            </a:r>
            <a:r>
              <a:rPr dirty="0"/>
              <a:t>, the men of </a:t>
            </a:r>
            <a:r>
              <a:rPr dirty="0" err="1"/>
              <a:t>Cozeba</a:t>
            </a:r>
            <a:r>
              <a:rPr dirty="0"/>
              <a:t>, and </a:t>
            </a:r>
            <a:r>
              <a:rPr dirty="0" err="1"/>
              <a:t>Joash</a:t>
            </a:r>
            <a:r>
              <a:rPr dirty="0"/>
              <a:t> and </a:t>
            </a:r>
            <a:r>
              <a:rPr dirty="0" err="1"/>
              <a:t>Saraph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ruled in Moab and </a:t>
            </a:r>
            <a:r>
              <a:rPr dirty="0" err="1"/>
              <a:t>Jashubi</a:t>
            </a:r>
            <a:r>
              <a:rPr dirty="0"/>
              <a:t> </a:t>
            </a:r>
            <a:r>
              <a:rPr dirty="0" err="1"/>
              <a:t>Lehem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(These records are from ancient times.)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셀라의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네다임과</a:t>
            </a:r>
            <a:r>
              <a:rPr dirty="0"/>
              <a:t> </a:t>
            </a:r>
            <a:r>
              <a:rPr dirty="0" err="1"/>
              <a:t>그데라에서</a:t>
            </a:r>
            <a:r>
              <a:rPr dirty="0"/>
              <a:t> </a:t>
            </a:r>
            <a:r>
              <a:rPr dirty="0" err="1"/>
              <a:t>옹기를</a:t>
            </a:r>
            <a:r>
              <a:rPr dirty="0"/>
              <a:t> </a:t>
            </a:r>
            <a:r>
              <a:rPr dirty="0" err="1"/>
              <a:t>구우면서</a:t>
            </a:r>
            <a:r>
              <a:rPr dirty="0"/>
              <a:t> </a:t>
            </a:r>
            <a:r>
              <a:rPr dirty="0" err="1"/>
              <a:t>살았고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살며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02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the potters who lived at </a:t>
            </a:r>
            <a:r>
              <a:rPr dirty="0" err="1"/>
              <a:t>Netaim</a:t>
            </a:r>
            <a:r>
              <a:rPr dirty="0"/>
              <a:t> and </a:t>
            </a:r>
            <a:r>
              <a:rPr dirty="0" err="1"/>
              <a:t>Gederah</a:t>
            </a:r>
            <a:r>
              <a:rPr dirty="0"/>
              <a:t>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stayed there and worked for the king.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시므온의 아들은 느무엘, 야민, 야립, 세라, 사울입니다.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descendants of Simeon: Nemuel, Jamin, Jarib, Zerah and Shaul;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사울의 아들은 살룸, 그 아들은 밉삼, 그 아들은 미스마,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Shallum was Shaul's son, Mibsam his son and Mishma his son.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미스마의 아들은 함무엘, 그 아들은 삭굴, 그 아들은 시므이입니다.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42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</a:t>
            </a:r>
            <a:r>
              <a:rPr dirty="0" err="1"/>
              <a:t>Mishma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Hammuel</a:t>
            </a:r>
            <a:r>
              <a:rPr dirty="0"/>
              <a:t> his son,</a:t>
            </a:r>
            <a:r>
              <a:rPr lang="en-US" dirty="0"/>
              <a:t> </a:t>
            </a:r>
            <a:r>
              <a:rPr dirty="0" err="1"/>
              <a:t>Zaccur</a:t>
            </a:r>
            <a:r>
              <a:rPr dirty="0"/>
              <a:t> his son and Shimei his son.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시므이는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16명과 딸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있었는데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형제들에게는</a:t>
            </a:r>
            <a:r>
              <a:rPr dirty="0"/>
              <a:t> </a:t>
            </a:r>
            <a:r>
              <a:rPr dirty="0" err="1"/>
              <a:t>자식이</a:t>
            </a:r>
            <a:r>
              <a:rPr dirty="0"/>
              <a:t> </a:t>
            </a:r>
            <a:r>
              <a:rPr dirty="0" err="1"/>
              <a:t>많지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집안은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집안만큼</a:t>
            </a:r>
            <a:r>
              <a:rPr dirty="0"/>
              <a:t> </a:t>
            </a:r>
            <a:r>
              <a:rPr dirty="0" err="1"/>
              <a:t>번창하지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58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Shimei had sixteen sons and six daughters,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his brothers did not have many children;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their entire clan did not become as numerous as the people of Judah.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시므온 자손이 살던 곳은 브엘세바, 몰라다, 하살수알,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lived in Beersheba, Moladah, Hazar Shual,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빌하, 에셈, 돌랏,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Bilhah, Ezem, Tolad,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10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에담의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</a:t>
            </a:r>
            <a:r>
              <a:rPr dirty="0" err="1"/>
              <a:t>이스르엘</a:t>
            </a:r>
            <a:r>
              <a:rPr dirty="0"/>
              <a:t>, </a:t>
            </a:r>
            <a:r>
              <a:rPr dirty="0" err="1"/>
              <a:t>이스마</a:t>
            </a:r>
            <a:r>
              <a:rPr dirty="0"/>
              <a:t>, </a:t>
            </a:r>
            <a:r>
              <a:rPr dirty="0" err="1"/>
              <a:t>잇바스이고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누이는</a:t>
            </a:r>
            <a:r>
              <a:rPr dirty="0"/>
              <a:t> </a:t>
            </a:r>
            <a:r>
              <a:rPr dirty="0" err="1"/>
              <a:t>하술렐보니입니다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6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sons of </a:t>
            </a:r>
            <a:r>
              <a:rPr dirty="0" err="1"/>
              <a:t>Etam</a:t>
            </a:r>
            <a:r>
              <a:rPr dirty="0"/>
              <a:t>: Jezreel, </a:t>
            </a:r>
            <a:r>
              <a:rPr dirty="0" err="1"/>
              <a:t>Ishma</a:t>
            </a:r>
            <a:r>
              <a:rPr dirty="0"/>
              <a:t> and </a:t>
            </a:r>
            <a:r>
              <a:rPr dirty="0" err="1"/>
              <a:t>Idbash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sister was named </a:t>
            </a:r>
            <a:r>
              <a:rPr dirty="0" err="1"/>
              <a:t>Hazzelelponi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브두엘, 호르마, 시글락,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Bethuel, Hormah, Ziklag,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벧말가봇</a:t>
            </a:r>
            <a:r>
              <a:rPr dirty="0"/>
              <a:t>, </a:t>
            </a:r>
            <a:r>
              <a:rPr dirty="0" err="1"/>
              <a:t>하살수심</a:t>
            </a:r>
            <a:r>
              <a:rPr dirty="0"/>
              <a:t>, </a:t>
            </a:r>
            <a:r>
              <a:rPr dirty="0" err="1"/>
              <a:t>벧비리</a:t>
            </a:r>
            <a:r>
              <a:rPr dirty="0"/>
              <a:t>, </a:t>
            </a:r>
            <a:r>
              <a:rPr dirty="0" err="1"/>
              <a:t>사아라임인데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</a:t>
            </a:r>
            <a:r>
              <a:rPr dirty="0"/>
              <a:t> 왕 </a:t>
            </a:r>
            <a:r>
              <a:rPr dirty="0" err="1"/>
              <a:t>때까지</a:t>
            </a:r>
            <a:r>
              <a:rPr dirty="0"/>
              <a:t> 그 </a:t>
            </a:r>
            <a:r>
              <a:rPr dirty="0" err="1"/>
              <a:t>성읍들은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95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Beth </a:t>
            </a:r>
            <a:r>
              <a:rPr dirty="0" err="1"/>
              <a:t>Marcaboth</a:t>
            </a:r>
            <a:r>
              <a:rPr dirty="0"/>
              <a:t>, Hazar </a:t>
            </a:r>
            <a:r>
              <a:rPr dirty="0" err="1"/>
              <a:t>Susim</a:t>
            </a:r>
            <a:r>
              <a:rPr dirty="0"/>
              <a:t>, Beth Biri and </a:t>
            </a:r>
            <a:r>
              <a:rPr dirty="0" err="1"/>
              <a:t>Shaaraim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their towns until the reign of David.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4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마을들인</a:t>
            </a:r>
            <a:r>
              <a:rPr dirty="0"/>
              <a:t> </a:t>
            </a:r>
            <a:r>
              <a:rPr dirty="0" err="1"/>
              <a:t>에담</a:t>
            </a:r>
            <a:r>
              <a:rPr dirty="0"/>
              <a:t>, </a:t>
            </a:r>
            <a:r>
              <a:rPr dirty="0" err="1"/>
              <a:t>아인</a:t>
            </a:r>
            <a:r>
              <a:rPr dirty="0"/>
              <a:t>, </a:t>
            </a:r>
            <a:r>
              <a:rPr dirty="0" err="1"/>
              <a:t>림몬</a:t>
            </a:r>
            <a:r>
              <a:rPr dirty="0"/>
              <a:t>, </a:t>
            </a:r>
            <a:r>
              <a:rPr dirty="0" err="1"/>
              <a:t>도겐</a:t>
            </a:r>
            <a:r>
              <a:rPr dirty="0"/>
              <a:t>, </a:t>
            </a:r>
            <a:r>
              <a:rPr dirty="0" err="1"/>
              <a:t>아산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성읍들과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9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surrounding villages were </a:t>
            </a:r>
            <a:r>
              <a:rPr dirty="0" err="1"/>
              <a:t>Etam</a:t>
            </a:r>
            <a:r>
              <a:rPr dirty="0"/>
              <a:t>, Ain, </a:t>
            </a:r>
            <a:r>
              <a:rPr dirty="0" err="1"/>
              <a:t>Rimmon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Token and </a:t>
            </a:r>
            <a:r>
              <a:rPr dirty="0" err="1"/>
              <a:t>Ashan</a:t>
            </a:r>
            <a:r>
              <a:rPr dirty="0"/>
              <a:t> -- five towns --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이 </a:t>
            </a:r>
            <a:r>
              <a:rPr dirty="0" err="1"/>
              <a:t>성읍들</a:t>
            </a:r>
            <a:r>
              <a:rPr dirty="0"/>
              <a:t> </a:t>
            </a:r>
            <a:r>
              <a:rPr dirty="0" err="1"/>
              <a:t>주위로</a:t>
            </a:r>
            <a:r>
              <a:rPr dirty="0"/>
              <a:t> </a:t>
            </a:r>
            <a:r>
              <a:rPr dirty="0" err="1"/>
              <a:t>바알에</a:t>
            </a:r>
            <a:r>
              <a:rPr dirty="0"/>
              <a:t> </a:t>
            </a:r>
            <a:r>
              <a:rPr dirty="0" err="1"/>
              <a:t>이르기까지</a:t>
            </a:r>
            <a:r>
              <a:rPr dirty="0"/>
              <a:t> </a:t>
            </a:r>
            <a:r>
              <a:rPr dirty="0" err="1"/>
              <a:t>마을이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정착했던</a:t>
            </a:r>
            <a:r>
              <a:rPr dirty="0"/>
              <a:t> </a:t>
            </a:r>
            <a:r>
              <a:rPr dirty="0" err="1"/>
              <a:t>곳이며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족보를</a:t>
            </a:r>
            <a:r>
              <a:rPr dirty="0"/>
              <a:t> </a:t>
            </a:r>
            <a:r>
              <a:rPr dirty="0" err="1"/>
              <a:t>남겼습니다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4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villages around these towns as far as </a:t>
            </a:r>
            <a:r>
              <a:rPr dirty="0" err="1"/>
              <a:t>Baalath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their settlements. And they kept a genealogical record.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또 메소밥과 야믈렉 그리고 아마시야의 아들은 요사와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Meshobab, Jamlech, Joshah son of Amaziah,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요엘과</a:t>
            </a:r>
            <a:r>
              <a:rPr dirty="0"/>
              <a:t> </a:t>
            </a:r>
            <a:r>
              <a:rPr dirty="0" err="1"/>
              <a:t>예후가</a:t>
            </a:r>
            <a:r>
              <a:rPr dirty="0"/>
              <a:t> </a:t>
            </a:r>
            <a:r>
              <a:rPr dirty="0" err="1"/>
              <a:t>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예후는</a:t>
            </a:r>
            <a:r>
              <a:rPr dirty="0"/>
              <a:t> </a:t>
            </a:r>
            <a:r>
              <a:rPr dirty="0" err="1"/>
              <a:t>아시엘의</a:t>
            </a:r>
            <a:r>
              <a:rPr dirty="0"/>
              <a:t> </a:t>
            </a:r>
            <a:r>
              <a:rPr dirty="0" err="1"/>
              <a:t>증손자이며</a:t>
            </a:r>
            <a:r>
              <a:rPr dirty="0"/>
              <a:t> </a:t>
            </a:r>
            <a:r>
              <a:rPr dirty="0" err="1"/>
              <a:t>스라야의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요시비야의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08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Joel, Jehu son of </a:t>
            </a:r>
            <a:r>
              <a:rPr dirty="0" err="1"/>
              <a:t>Joshibiah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the son of </a:t>
            </a:r>
            <a:r>
              <a:rPr dirty="0" err="1"/>
              <a:t>Seraiah</a:t>
            </a:r>
            <a:r>
              <a:rPr dirty="0"/>
              <a:t>, the son of </a:t>
            </a:r>
            <a:r>
              <a:rPr dirty="0" err="1"/>
              <a:t>Asiel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엘료에내, 야아고바, 여소하야, 아사야, 아디엘, 여시미엘, 브나야와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also Elioenai, Jaakobah, Jeshohaiah, Asaiah, Adiel, Jesimiel, Benaiah,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시사가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시사는</a:t>
            </a:r>
            <a:r>
              <a:rPr dirty="0"/>
              <a:t> </a:t>
            </a:r>
            <a:r>
              <a:rPr dirty="0" err="1"/>
              <a:t>스마야의</a:t>
            </a:r>
            <a:r>
              <a:rPr dirty="0"/>
              <a:t> 5대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시므리의</a:t>
            </a:r>
            <a:r>
              <a:rPr dirty="0"/>
              <a:t> </a:t>
            </a:r>
            <a:r>
              <a:rPr dirty="0" err="1"/>
              <a:t>현손자이며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여다야의</a:t>
            </a:r>
            <a:r>
              <a:rPr dirty="0"/>
              <a:t> </a:t>
            </a:r>
            <a:r>
              <a:rPr dirty="0" err="1"/>
              <a:t>증손자이며</a:t>
            </a:r>
            <a:r>
              <a:rPr dirty="0"/>
              <a:t> </a:t>
            </a:r>
            <a:r>
              <a:rPr dirty="0" err="1"/>
              <a:t>알론의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시비의</a:t>
            </a:r>
            <a:r>
              <a:rPr dirty="0"/>
              <a:t> </a:t>
            </a:r>
            <a:r>
              <a:rPr dirty="0" err="1"/>
              <a:t>아들입니다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4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Ziza</a:t>
            </a:r>
            <a:r>
              <a:rPr dirty="0"/>
              <a:t> son of </a:t>
            </a:r>
            <a:r>
              <a:rPr dirty="0" err="1"/>
              <a:t>Shiphi</a:t>
            </a:r>
            <a:r>
              <a:rPr dirty="0"/>
              <a:t>, the son of </a:t>
            </a:r>
            <a:r>
              <a:rPr dirty="0" err="1"/>
              <a:t>Allon</a:t>
            </a:r>
            <a:r>
              <a:rPr dirty="0"/>
              <a:t>, the son of </a:t>
            </a:r>
            <a:r>
              <a:rPr dirty="0" err="1"/>
              <a:t>Jedaiah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Shimri</a:t>
            </a:r>
            <a:r>
              <a:rPr dirty="0"/>
              <a:t>, the son of Shemaiah.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지도자들입니다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집안은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늘어났습니다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4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listed above by name were leaders of their clans.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families increased greatly,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풀밭을</a:t>
            </a:r>
            <a:r>
              <a:rPr dirty="0"/>
              <a:t> </a:t>
            </a:r>
            <a:r>
              <a:rPr dirty="0" err="1"/>
              <a:t>찾아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동쪽에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그돌</a:t>
            </a:r>
            <a:r>
              <a:rPr dirty="0"/>
              <a:t> </a:t>
            </a:r>
            <a:r>
              <a:rPr dirty="0" err="1"/>
              <a:t>지역까지</a:t>
            </a:r>
            <a:r>
              <a:rPr dirty="0"/>
              <a:t> </a:t>
            </a:r>
            <a:r>
              <a:rPr dirty="0" err="1"/>
              <a:t>나갔습니다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8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went to the outskirts of </a:t>
            </a:r>
            <a:r>
              <a:rPr dirty="0" err="1"/>
              <a:t>Gedor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east of the valley in search of pasture for their flocks.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그돌의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브누엘</a:t>
            </a:r>
            <a:r>
              <a:rPr dirty="0"/>
              <a:t>, </a:t>
            </a:r>
            <a:r>
              <a:rPr dirty="0" err="1"/>
              <a:t>후사의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에셀은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베들레헴의</a:t>
            </a:r>
            <a:r>
              <a:rPr dirty="0"/>
              <a:t> </a:t>
            </a:r>
            <a:r>
              <a:rPr dirty="0" err="1"/>
              <a:t>아버지인</a:t>
            </a:r>
            <a:r>
              <a:rPr dirty="0"/>
              <a:t> </a:t>
            </a:r>
            <a:r>
              <a:rPr dirty="0" err="1"/>
              <a:t>에브라다의</a:t>
            </a:r>
            <a:r>
              <a:rPr dirty="0"/>
              <a:t> </a:t>
            </a:r>
            <a:r>
              <a:rPr dirty="0" err="1"/>
              <a:t>맏아들</a:t>
            </a:r>
            <a:r>
              <a:rPr dirty="0"/>
              <a:t> </a:t>
            </a:r>
            <a:r>
              <a:rPr dirty="0" err="1"/>
              <a:t>훌의</a:t>
            </a:r>
            <a:r>
              <a:rPr dirty="0"/>
              <a:t> </a:t>
            </a:r>
            <a:r>
              <a:rPr dirty="0" err="1"/>
              <a:t>아들들입니다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27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Penuel was the father of </a:t>
            </a:r>
            <a:r>
              <a:rPr dirty="0" err="1"/>
              <a:t>Gedor</a:t>
            </a:r>
            <a:r>
              <a:rPr dirty="0"/>
              <a:t>, and </a:t>
            </a:r>
            <a:r>
              <a:rPr dirty="0" err="1"/>
              <a:t>Ezer</a:t>
            </a:r>
            <a:r>
              <a:rPr dirty="0"/>
              <a:t> the father of </a:t>
            </a:r>
            <a:r>
              <a:rPr dirty="0" err="1"/>
              <a:t>Hushah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</a:t>
            </a:r>
            <a:r>
              <a:rPr dirty="0" err="1"/>
              <a:t>Hur</a:t>
            </a:r>
            <a:r>
              <a:rPr dirty="0"/>
              <a:t>, the firstborn of Ephrathah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father of Bethlehem.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풍성하고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풀밭을</a:t>
            </a:r>
            <a:r>
              <a:rPr dirty="0"/>
              <a:t> </a:t>
            </a:r>
            <a:r>
              <a:rPr dirty="0" err="1"/>
              <a:t>찾아냈는데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넓고</a:t>
            </a:r>
            <a:r>
              <a:rPr dirty="0"/>
              <a:t> </a:t>
            </a:r>
            <a:r>
              <a:rPr dirty="0" err="1"/>
              <a:t>평화롭고</a:t>
            </a:r>
            <a:r>
              <a:rPr dirty="0"/>
              <a:t> </a:t>
            </a:r>
            <a:r>
              <a:rPr dirty="0" err="1"/>
              <a:t>조용했습니다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전부터</a:t>
            </a:r>
            <a:r>
              <a:rPr dirty="0"/>
              <a:t> 함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3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found rich, good pasture,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land was spacious, peaceful and quiet.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Hamites had lived there formerly.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히스기야</a:t>
            </a:r>
            <a:r>
              <a:rPr dirty="0"/>
              <a:t> 때 </a:t>
            </a:r>
            <a:r>
              <a:rPr dirty="0" err="1"/>
              <a:t>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함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거주지와</a:t>
            </a:r>
            <a:r>
              <a:rPr dirty="0"/>
              <a:t> </a:t>
            </a:r>
            <a:r>
              <a:rPr dirty="0" err="1"/>
              <a:t>모우님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진멸시키고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오늘날까지도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양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풀밭이</a:t>
            </a:r>
            <a:r>
              <a:rPr dirty="0"/>
              <a:t> </a:t>
            </a:r>
            <a:r>
              <a:rPr dirty="0" err="1"/>
              <a:t>있었으므로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319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whose names were listed came</a:t>
            </a:r>
            <a:r>
              <a:rPr lang="en-US" dirty="0"/>
              <a:t> </a:t>
            </a:r>
            <a:r>
              <a:rPr dirty="0"/>
              <a:t>in the days of Hezekiah king of Judah.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attacked the Hamites in their dwellings</a:t>
            </a:r>
            <a:r>
              <a:rPr lang="en-US" dirty="0"/>
              <a:t> </a:t>
            </a:r>
            <a:r>
              <a:rPr dirty="0"/>
              <a:t>and also the </a:t>
            </a:r>
            <a:r>
              <a:rPr dirty="0" err="1"/>
              <a:t>Meunites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there and completely destroyed them, as is evident to this day.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settled in their place, because there was pasture for their flocks.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3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시므온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500명은 </a:t>
            </a:r>
            <a:r>
              <a:rPr dirty="0" err="1"/>
              <a:t>이시의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블라댜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느아랴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르바야</a:t>
            </a:r>
            <a:r>
              <a:rPr dirty="0"/>
              <a:t>, </a:t>
            </a:r>
            <a:r>
              <a:rPr dirty="0" err="1"/>
              <a:t>웃시엘을</a:t>
            </a:r>
            <a:r>
              <a:rPr dirty="0"/>
              <a:t> </a:t>
            </a:r>
            <a:r>
              <a:rPr dirty="0" err="1"/>
              <a:t>우두머리로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세일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3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five hundred of these </a:t>
            </a:r>
            <a:r>
              <a:rPr dirty="0" err="1"/>
              <a:t>Simeonites</a:t>
            </a:r>
            <a:r>
              <a:rPr dirty="0"/>
              <a:t>, led by </a:t>
            </a:r>
            <a:r>
              <a:rPr dirty="0" err="1"/>
              <a:t>Pelatiah</a:t>
            </a:r>
            <a:r>
              <a:rPr dirty="0"/>
              <a:t>, </a:t>
            </a:r>
            <a:r>
              <a:rPr dirty="0" err="1"/>
              <a:t>Neariah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Rephaiah</a:t>
            </a:r>
            <a:r>
              <a:rPr dirty="0"/>
              <a:t> and </a:t>
            </a:r>
            <a:r>
              <a:rPr dirty="0" err="1"/>
              <a:t>Uzziel</a:t>
            </a:r>
            <a:r>
              <a:rPr dirty="0"/>
              <a:t>, the sons of Ishi, invaded the hill country of Seir.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도망쳐서</a:t>
            </a:r>
            <a:r>
              <a:rPr dirty="0"/>
              <a:t> </a:t>
            </a:r>
            <a:r>
              <a:rPr dirty="0" err="1"/>
              <a:t>살아남아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1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killed the remaining Amalekites who had escaped,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have lived there to this day.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드고아의 아버지 아스훌은 헬라와 나아라라는 두 아내가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Ashhur the father of Tekoa had two wives, Helah and Naarah.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나아라는</a:t>
            </a:r>
            <a:r>
              <a:rPr dirty="0"/>
              <a:t> </a:t>
            </a:r>
            <a:r>
              <a:rPr dirty="0" err="1"/>
              <a:t>아훗삼</a:t>
            </a:r>
            <a:r>
              <a:rPr dirty="0"/>
              <a:t>, </a:t>
            </a:r>
            <a:r>
              <a:rPr dirty="0" err="1"/>
              <a:t>헤벨</a:t>
            </a:r>
            <a:r>
              <a:rPr dirty="0"/>
              <a:t>, </a:t>
            </a:r>
            <a:r>
              <a:rPr dirty="0" err="1"/>
              <a:t>데므니</a:t>
            </a:r>
            <a:r>
              <a:rPr dirty="0"/>
              <a:t>, </a:t>
            </a:r>
            <a:r>
              <a:rPr dirty="0" err="1"/>
              <a:t>하아하스다리를</a:t>
            </a:r>
            <a:r>
              <a:rPr dirty="0"/>
              <a:t> </a:t>
            </a:r>
            <a:r>
              <a:rPr dirty="0" err="1"/>
              <a:t>낳았는데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나아라의</a:t>
            </a:r>
            <a:r>
              <a:rPr dirty="0"/>
              <a:t> </a:t>
            </a:r>
            <a:r>
              <a:rPr dirty="0" err="1"/>
              <a:t>자손입니다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89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Naarah</a:t>
            </a:r>
            <a:r>
              <a:rPr dirty="0"/>
              <a:t> bore him </a:t>
            </a:r>
            <a:r>
              <a:rPr dirty="0" err="1"/>
              <a:t>Ahuzzam</a:t>
            </a:r>
            <a:r>
              <a:rPr dirty="0"/>
              <a:t>, </a:t>
            </a:r>
            <a:r>
              <a:rPr dirty="0" err="1"/>
              <a:t>Hepher</a:t>
            </a:r>
            <a:r>
              <a:rPr dirty="0"/>
              <a:t>, </a:t>
            </a:r>
            <a:r>
              <a:rPr dirty="0" err="1"/>
              <a:t>Temeni</a:t>
            </a:r>
            <a:r>
              <a:rPr dirty="0"/>
              <a:t> and </a:t>
            </a:r>
            <a:r>
              <a:rPr dirty="0" err="1"/>
              <a:t>Haahashtari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descendants of </a:t>
            </a:r>
            <a:r>
              <a:rPr dirty="0" err="1"/>
              <a:t>Naarah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헬라의 아들은 세렛, 이소할, 에드난입니다.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Helah: Zereth, Zohar, Ethnan,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고스는 아눕, 소베바, 하룸의 아들 아하헬 족속을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9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Koz</a:t>
            </a:r>
            <a:r>
              <a:rPr dirty="0"/>
              <a:t>, who was the father of </a:t>
            </a:r>
            <a:r>
              <a:rPr dirty="0" err="1"/>
              <a:t>Anub</a:t>
            </a:r>
            <a:r>
              <a:rPr dirty="0"/>
              <a:t> and </a:t>
            </a:r>
            <a:r>
              <a:rPr dirty="0" err="1"/>
              <a:t>Hazzobebah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clans of </a:t>
            </a:r>
            <a:r>
              <a:rPr dirty="0" err="1"/>
              <a:t>Aharhel</a:t>
            </a:r>
            <a:r>
              <a:rPr dirty="0"/>
              <a:t> son of </a:t>
            </a:r>
            <a:r>
              <a:rPr dirty="0" err="1"/>
              <a:t>Harum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60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야베스는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형제들보다</a:t>
            </a:r>
            <a:r>
              <a:rPr dirty="0"/>
              <a:t> 더 </a:t>
            </a:r>
            <a:r>
              <a:rPr dirty="0" err="1"/>
              <a:t>존경을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야베스라는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붙여</a:t>
            </a:r>
            <a:r>
              <a:rPr dirty="0"/>
              <a:t> </a:t>
            </a:r>
            <a:r>
              <a:rPr dirty="0" err="1"/>
              <a:t>주면서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낳았다”라고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2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Jabez was more honorable than his brothers.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 had named him Jabez,</a:t>
            </a:r>
            <a:r>
              <a:rPr lang="en-US" dirty="0"/>
              <a:t> </a:t>
            </a:r>
            <a:r>
              <a:rPr dirty="0"/>
              <a:t>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gave birth to him in pain."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1932</Words>
  <Application>Microsoft Office PowerPoint</Application>
  <PresentationFormat>와이드스크린</PresentationFormat>
  <Paragraphs>218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2022-09-06T08:04:18Z</dcterms:modified>
</cp:coreProperties>
</file>