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17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맏아들인</a:t>
            </a:r>
            <a:r>
              <a:rPr dirty="0"/>
              <a:t> </a:t>
            </a:r>
            <a:r>
              <a:rPr dirty="0" err="1"/>
              <a:t>르우벤의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르우벤은</a:t>
            </a:r>
            <a:r>
              <a:rPr dirty="0"/>
              <a:t> </a:t>
            </a:r>
            <a:r>
              <a:rPr dirty="0" err="1"/>
              <a:t>맏아들이었으나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침실을</a:t>
            </a:r>
            <a:r>
              <a:rPr dirty="0"/>
              <a:t> </a:t>
            </a:r>
            <a:r>
              <a:rPr dirty="0" err="1"/>
              <a:t>더럽혔기에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맏아들의</a:t>
            </a:r>
            <a:r>
              <a:rPr dirty="0"/>
              <a:t> </a:t>
            </a:r>
            <a:r>
              <a:rPr dirty="0" err="1"/>
              <a:t>상속권이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아들들에게로</a:t>
            </a:r>
            <a:r>
              <a:rPr dirty="0"/>
              <a:t> </a:t>
            </a:r>
            <a:r>
              <a:rPr dirty="0" err="1"/>
              <a:t>넘어갔습니다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맏아들로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Reuben the firstborn of Israel</a:t>
            </a:r>
            <a:r>
              <a:rPr lang="en-US" dirty="0"/>
              <a:t> </a:t>
            </a:r>
            <a:r>
              <a:rPr dirty="0"/>
              <a:t>(he was the firstborn,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defiled his father's marriage bed,</a:t>
            </a:r>
            <a:r>
              <a:rPr lang="en-US" dirty="0"/>
              <a:t> </a:t>
            </a:r>
            <a:r>
              <a:rPr dirty="0"/>
              <a:t>his rights as firstborn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given to the sons of Joseph son of Israel;</a:t>
            </a:r>
            <a:r>
              <a:rPr lang="en-US" dirty="0"/>
              <a:t> </a:t>
            </a:r>
            <a:r>
              <a:rPr dirty="0"/>
              <a:t>so he could not be listed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genealogical record in accordance with his birthright,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사울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그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물리쳤고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온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Saul's reign they waged war against the </a:t>
            </a:r>
            <a:r>
              <a:rPr dirty="0" err="1"/>
              <a:t>Hagrites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defeated at their hands;</a:t>
            </a:r>
            <a:r>
              <a:rPr lang="en-US" dirty="0"/>
              <a:t> </a:t>
            </a:r>
            <a:r>
              <a:rPr dirty="0"/>
              <a:t>they occupied the dwellings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</a:t>
            </a:r>
            <a:r>
              <a:rPr dirty="0" err="1"/>
              <a:t>Hagrites</a:t>
            </a:r>
            <a:r>
              <a:rPr dirty="0"/>
              <a:t> throughout the entire region east of Gilead.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옆 </a:t>
            </a:r>
            <a:r>
              <a:rPr dirty="0" err="1"/>
              <a:t>바산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갓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영역은</a:t>
            </a:r>
            <a:r>
              <a:rPr dirty="0"/>
              <a:t> </a:t>
            </a:r>
            <a:r>
              <a:rPr dirty="0" err="1"/>
              <a:t>살르가까지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1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Gadites lived next to them in Bashan,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</a:t>
            </a:r>
            <a:r>
              <a:rPr dirty="0" err="1"/>
              <a:t>Salecah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요엘이</a:t>
            </a:r>
            <a:r>
              <a:rPr dirty="0"/>
              <a:t> </a:t>
            </a:r>
            <a:r>
              <a:rPr dirty="0" err="1"/>
              <a:t>족장이었고</a:t>
            </a:r>
            <a:r>
              <a:rPr dirty="0"/>
              <a:t> </a:t>
            </a:r>
            <a:r>
              <a:rPr dirty="0" err="1"/>
              <a:t>사밤이</a:t>
            </a:r>
            <a:r>
              <a:rPr dirty="0"/>
              <a:t> 그 </a:t>
            </a:r>
            <a:r>
              <a:rPr dirty="0" err="1"/>
              <a:t>다음이요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그 </a:t>
            </a:r>
            <a:r>
              <a:rPr dirty="0" err="1"/>
              <a:t>다음으로</a:t>
            </a:r>
            <a:r>
              <a:rPr dirty="0"/>
              <a:t> </a:t>
            </a:r>
            <a:r>
              <a:rPr dirty="0" err="1"/>
              <a:t>야내와</a:t>
            </a:r>
            <a:r>
              <a:rPr dirty="0"/>
              <a:t> </a:t>
            </a:r>
            <a:r>
              <a:rPr dirty="0" err="1"/>
              <a:t>바산에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사밧이었습니다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8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Joel was the chief, </a:t>
            </a:r>
            <a:r>
              <a:rPr dirty="0" err="1"/>
              <a:t>Shapham</a:t>
            </a:r>
            <a:r>
              <a:rPr dirty="0"/>
              <a:t> the second,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Janai</a:t>
            </a:r>
            <a:r>
              <a:rPr dirty="0"/>
              <a:t> and </a:t>
            </a:r>
            <a:r>
              <a:rPr dirty="0" err="1"/>
              <a:t>Shaphat</a:t>
            </a:r>
            <a:r>
              <a:rPr dirty="0"/>
              <a:t>, in Bashan.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6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형제는</a:t>
            </a:r>
            <a:r>
              <a:rPr dirty="0"/>
              <a:t> </a:t>
            </a:r>
            <a:r>
              <a:rPr dirty="0" err="1"/>
              <a:t>미가엘</a:t>
            </a:r>
            <a:r>
              <a:rPr dirty="0"/>
              <a:t>, </a:t>
            </a:r>
            <a:r>
              <a:rPr dirty="0" err="1"/>
              <a:t>므술람</a:t>
            </a:r>
            <a:r>
              <a:rPr dirty="0"/>
              <a:t>, </a:t>
            </a:r>
            <a:r>
              <a:rPr dirty="0" err="1"/>
              <a:t>세바</a:t>
            </a:r>
            <a:r>
              <a:rPr dirty="0"/>
              <a:t>, </a:t>
            </a:r>
            <a:r>
              <a:rPr dirty="0" err="1"/>
              <a:t>요래</a:t>
            </a:r>
            <a:r>
              <a:rPr dirty="0"/>
              <a:t>, </a:t>
            </a:r>
            <a:r>
              <a:rPr dirty="0" err="1"/>
              <a:t>야간</a:t>
            </a:r>
            <a:r>
              <a:rPr dirty="0"/>
              <a:t>, </a:t>
            </a:r>
            <a:r>
              <a:rPr dirty="0" err="1"/>
              <a:t>시아</a:t>
            </a:r>
            <a:r>
              <a:rPr dirty="0"/>
              <a:t>, </a:t>
            </a:r>
            <a:r>
              <a:rPr dirty="0" err="1"/>
              <a:t>에벨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명입니다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4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relatives, by families, were</a:t>
            </a:r>
            <a:r>
              <a:rPr lang="en-US" altLang="ko-KR" dirty="0"/>
              <a:t>: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Michael, </a:t>
            </a:r>
            <a:r>
              <a:rPr dirty="0" err="1"/>
              <a:t>Meshullam</a:t>
            </a:r>
            <a:r>
              <a:rPr dirty="0"/>
              <a:t>, Sheba, </a:t>
            </a:r>
            <a:r>
              <a:rPr dirty="0" err="1"/>
              <a:t>Jorai</a:t>
            </a:r>
            <a:r>
              <a:rPr dirty="0"/>
              <a:t>, </a:t>
            </a:r>
            <a:r>
              <a:rPr dirty="0" err="1"/>
              <a:t>Jacan</a:t>
            </a:r>
            <a:r>
              <a:rPr dirty="0"/>
              <a:t>, Zia and Eber -- seven in 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00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아비하일의</a:t>
            </a:r>
            <a:r>
              <a:rPr dirty="0"/>
              <a:t> </a:t>
            </a:r>
            <a:r>
              <a:rPr dirty="0" err="1"/>
              <a:t>아들인데</a:t>
            </a:r>
            <a:r>
              <a:rPr lang="en-US" dirty="0"/>
              <a:t> </a:t>
            </a:r>
            <a:r>
              <a:rPr dirty="0" err="1"/>
              <a:t>아비하일은</a:t>
            </a:r>
            <a:r>
              <a:rPr dirty="0"/>
              <a:t> </a:t>
            </a:r>
            <a:r>
              <a:rPr dirty="0" err="1"/>
              <a:t>후리의</a:t>
            </a:r>
            <a:r>
              <a:rPr dirty="0"/>
              <a:t> </a:t>
            </a:r>
            <a:r>
              <a:rPr dirty="0" err="1"/>
              <a:t>아들이며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야로아의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lang="en-US"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증손자이며</a:t>
            </a:r>
            <a:r>
              <a:rPr lang="en-US" dirty="0"/>
              <a:t> </a:t>
            </a:r>
            <a:r>
              <a:rPr dirty="0" err="1"/>
              <a:t>미가엘의</a:t>
            </a:r>
            <a:r>
              <a:rPr dirty="0"/>
              <a:t> </a:t>
            </a:r>
            <a:r>
              <a:rPr dirty="0" err="1"/>
              <a:t>현손자이며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여시새의</a:t>
            </a:r>
            <a:r>
              <a:rPr dirty="0"/>
              <a:t> 5대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야도의</a:t>
            </a:r>
            <a:r>
              <a:rPr dirty="0"/>
              <a:t> 6대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부스의</a:t>
            </a:r>
            <a:r>
              <a:rPr dirty="0"/>
              <a:t> 7대 </a:t>
            </a:r>
            <a:r>
              <a:rPr dirty="0" err="1"/>
              <a:t>손자입니다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78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sons of </a:t>
            </a:r>
            <a:r>
              <a:rPr dirty="0" err="1"/>
              <a:t>Abihail</a:t>
            </a:r>
            <a:r>
              <a:rPr dirty="0"/>
              <a:t> son of Huri, the son of </a:t>
            </a:r>
            <a:r>
              <a:rPr dirty="0" err="1"/>
              <a:t>Jaroah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Gilead, the son of Michael, the son of </a:t>
            </a:r>
            <a:r>
              <a:rPr dirty="0" err="1"/>
              <a:t>Jeshishai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Jahdo</a:t>
            </a:r>
            <a:r>
              <a:rPr dirty="0"/>
              <a:t>, the son of </a:t>
            </a:r>
            <a:r>
              <a:rPr dirty="0" err="1"/>
              <a:t>Buz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압디엘의 아들이며 구니의 손자인 아히가 그들 집안의 우두머리가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Ahi son of Abdiel, the son of Guni, was head of their family.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갓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바산</a:t>
            </a:r>
            <a:r>
              <a:rPr dirty="0"/>
              <a:t> </a:t>
            </a:r>
            <a:r>
              <a:rPr dirty="0" err="1"/>
              <a:t>길르앗과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펼쳐진</a:t>
            </a:r>
            <a:r>
              <a:rPr dirty="0"/>
              <a:t> </a:t>
            </a:r>
            <a:r>
              <a:rPr dirty="0" err="1"/>
              <a:t>마을들과</a:t>
            </a:r>
            <a:r>
              <a:rPr lang="en-US" dirty="0"/>
              <a:t> </a:t>
            </a:r>
            <a:r>
              <a:rPr dirty="0" err="1"/>
              <a:t>샤론의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초원지대였습니다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7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Gadites lived in Gilead, in Bashan and its outlying villages,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all the pasturelands of Sharon as far as they extended.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요담과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여로보암이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올랐습니다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1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were entered in the genealogical records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reigns of Jotham king of Judah and Jeroboam king of Israel.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04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갓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므낫세</a:t>
            </a:r>
            <a:r>
              <a:rPr dirty="0"/>
              <a:t> 반 </a:t>
            </a:r>
            <a:r>
              <a:rPr dirty="0" err="1"/>
              <a:t>지파에서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군사로</a:t>
            </a:r>
            <a:r>
              <a:rPr dirty="0"/>
              <a:t> </a:t>
            </a:r>
            <a:r>
              <a:rPr dirty="0" err="1"/>
              <a:t>나가서</a:t>
            </a:r>
            <a:r>
              <a:rPr lang="en-US"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준비된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dirty="0"/>
              <a:t> </a:t>
            </a:r>
            <a:r>
              <a:rPr dirty="0"/>
              <a:t>4만 4,760명으로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dirty="0"/>
              <a:t>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사용할</a:t>
            </a:r>
            <a:r>
              <a:rPr dirty="0"/>
              <a:t> 줄 </a:t>
            </a:r>
            <a:r>
              <a:rPr dirty="0" err="1"/>
              <a:t>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활을</a:t>
            </a:r>
            <a:r>
              <a:rPr dirty="0"/>
              <a:t> 쏠 줄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훈련된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Reubenites</a:t>
            </a:r>
            <a:r>
              <a:rPr dirty="0"/>
              <a:t>, the Gadites and the half-tribe of Manasseh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44,760 men ready for military service </a:t>
            </a:r>
            <a:r>
              <a:rPr lang="en-US" altLang="ko-KR" dirty="0"/>
              <a:t>-- </a:t>
            </a:r>
            <a:r>
              <a:rPr lang="en-US" dirty="0"/>
              <a:t>able-bodied men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who could handle shield and sword, who could use a bow,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who were trained for battle.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그들은 하갈 사람, 여두르, 나비스, 노답과 싸웠습니다.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waged war against the Hagrites, Jetur, Naphish and Nodab.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뛰어나고</a:t>
            </a:r>
            <a:r>
              <a:rPr dirty="0"/>
              <a:t> </a:t>
            </a:r>
            <a:r>
              <a:rPr dirty="0" err="1"/>
              <a:t>그로부터</a:t>
            </a:r>
            <a:r>
              <a:rPr dirty="0"/>
              <a:t> </a:t>
            </a:r>
            <a:r>
              <a:rPr dirty="0" err="1"/>
              <a:t>주권자가</a:t>
            </a:r>
            <a:r>
              <a:rPr dirty="0"/>
              <a:t> </a:t>
            </a:r>
            <a:r>
              <a:rPr dirty="0" err="1"/>
              <a:t>나왔지만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맏아들의</a:t>
            </a:r>
            <a:r>
              <a:rPr dirty="0"/>
              <a:t> </a:t>
            </a:r>
            <a:r>
              <a:rPr dirty="0" err="1"/>
              <a:t>권리는</a:t>
            </a:r>
            <a:r>
              <a:rPr dirty="0"/>
              <a:t> </a:t>
            </a:r>
            <a:r>
              <a:rPr dirty="0" err="1"/>
              <a:t>요셉에게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7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Judah was the strongest of his brothers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ruler came from him, the rights of the firstborn belonged to Joseph)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때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받았는데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부르짖었더니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동맹국들을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들어주신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4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helped in fighting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 handed the </a:t>
            </a:r>
            <a:r>
              <a:rPr dirty="0" err="1"/>
              <a:t>Hagrites</a:t>
            </a:r>
            <a:r>
              <a:rPr lang="en-US" dirty="0"/>
              <a:t> </a:t>
            </a:r>
            <a:r>
              <a:rPr dirty="0"/>
              <a:t>and all their allies over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cried out to him during the battle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 their prayers, because they trusted in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693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온 </a:t>
            </a:r>
            <a:r>
              <a:rPr dirty="0" err="1"/>
              <a:t>하갈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가축들은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낙타</a:t>
            </a:r>
            <a:r>
              <a:rPr dirty="0"/>
              <a:t> 5만 </a:t>
            </a:r>
            <a:r>
              <a:rPr dirty="0" err="1"/>
              <a:t>마리</a:t>
            </a:r>
            <a:r>
              <a:rPr dirty="0"/>
              <a:t>, 양 25만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나귀</a:t>
            </a:r>
            <a:r>
              <a:rPr dirty="0"/>
              <a:t> 2,000마리였습니다.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10만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사로잡아</a:t>
            </a:r>
            <a:r>
              <a:rPr dirty="0"/>
              <a:t> </a:t>
            </a:r>
            <a:r>
              <a:rPr dirty="0" err="1"/>
              <a:t>왔고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6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seized the livestock of the </a:t>
            </a:r>
            <a:r>
              <a:rPr dirty="0" err="1"/>
              <a:t>Hagrites</a:t>
            </a:r>
            <a:r>
              <a:rPr dirty="0"/>
              <a:t> </a:t>
            </a:r>
            <a:r>
              <a:rPr lang="en-US" altLang="ko-KR" dirty="0"/>
              <a:t>–– </a:t>
            </a:r>
            <a:r>
              <a:rPr dirty="0"/>
              <a:t>fifty thousand camels,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hundred fifty thousand sheep</a:t>
            </a:r>
            <a:r>
              <a:rPr lang="en-US" dirty="0"/>
              <a:t> </a:t>
            </a:r>
            <a:r>
              <a:rPr dirty="0"/>
              <a:t>and two thousand donkeys.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took one hundred thousand people captive,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하갈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이 </a:t>
            </a:r>
            <a:r>
              <a:rPr dirty="0" err="1"/>
              <a:t>전쟁은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것이었기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가기</a:t>
            </a:r>
            <a:r>
              <a:rPr dirty="0"/>
              <a:t> </a:t>
            </a:r>
            <a:r>
              <a:rPr dirty="0" err="1"/>
              <a:t>전까지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others fell slain, because the battle was God's.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occupied the land until the exile.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6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므낫세</a:t>
            </a:r>
            <a:r>
              <a:rPr dirty="0"/>
              <a:t> 반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번창해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바산에서부터</a:t>
            </a:r>
            <a:r>
              <a:rPr dirty="0"/>
              <a:t> </a:t>
            </a:r>
            <a:r>
              <a:rPr dirty="0" err="1"/>
              <a:t>바알헤르몬</a:t>
            </a:r>
            <a:r>
              <a:rPr dirty="0"/>
              <a:t>, </a:t>
            </a:r>
            <a:r>
              <a:rPr dirty="0" err="1"/>
              <a:t>스닐</a:t>
            </a:r>
            <a:r>
              <a:rPr dirty="0"/>
              <a:t>, </a:t>
            </a:r>
            <a:r>
              <a:rPr dirty="0" err="1"/>
              <a:t>헤르몬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64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the half-tribe of Manasseh were numerous;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</a:t>
            </a:r>
            <a:r>
              <a:rPr dirty="0"/>
              <a:t>hey settled in the land from Bashan to Baal Hermon,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to </a:t>
            </a:r>
            <a:r>
              <a:rPr dirty="0" err="1"/>
              <a:t>Senir</a:t>
            </a:r>
            <a:r>
              <a:rPr dirty="0"/>
              <a:t> (Mount Hermon).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우두머리들은</a:t>
            </a:r>
            <a:r>
              <a:rPr lang="en-US" dirty="0"/>
              <a:t> </a:t>
            </a:r>
            <a:r>
              <a:rPr dirty="0" err="1"/>
              <a:t>에벨</a:t>
            </a:r>
            <a:r>
              <a:rPr dirty="0"/>
              <a:t>, </a:t>
            </a:r>
            <a:r>
              <a:rPr dirty="0" err="1"/>
              <a:t>이시</a:t>
            </a:r>
            <a:r>
              <a:rPr dirty="0"/>
              <a:t>, </a:t>
            </a:r>
            <a:r>
              <a:rPr dirty="0" err="1"/>
              <a:t>엘리엘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아스리엘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예레미야</a:t>
            </a:r>
            <a:r>
              <a:rPr dirty="0"/>
              <a:t>, </a:t>
            </a:r>
            <a:r>
              <a:rPr dirty="0" err="1"/>
              <a:t>호다위야</a:t>
            </a:r>
            <a:r>
              <a:rPr dirty="0"/>
              <a:t>, </a:t>
            </a:r>
            <a:r>
              <a:rPr dirty="0" err="1"/>
              <a:t>야디엘입니다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용감하며</a:t>
            </a:r>
            <a:r>
              <a:rPr dirty="0"/>
              <a:t> </a:t>
            </a:r>
            <a:r>
              <a:rPr dirty="0" err="1"/>
              <a:t>유명한</a:t>
            </a:r>
            <a:r>
              <a:rPr dirty="0"/>
              <a:t> </a:t>
            </a:r>
            <a:r>
              <a:rPr dirty="0" err="1"/>
              <a:t>우두머리였습니다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heads of their families: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Epher</a:t>
            </a:r>
            <a:r>
              <a:rPr dirty="0"/>
              <a:t>, Ishi, Eliel, </a:t>
            </a:r>
            <a:r>
              <a:rPr dirty="0" err="1"/>
              <a:t>Azriel</a:t>
            </a:r>
            <a:r>
              <a:rPr dirty="0"/>
              <a:t>, Jeremiah, </a:t>
            </a:r>
            <a:r>
              <a:rPr dirty="0" err="1"/>
              <a:t>Hodaviah</a:t>
            </a:r>
            <a:r>
              <a:rPr dirty="0"/>
              <a:t> and </a:t>
            </a:r>
            <a:r>
              <a:rPr dirty="0" err="1"/>
              <a:t>Jahdiel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brave warriors, famous men, and heads of their families.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멸망시키신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땅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신들</a:t>
            </a:r>
            <a:r>
              <a:rPr lang="ko-KR" altLang="en-US" dirty="0"/>
              <a:t>을 </a:t>
            </a:r>
            <a:r>
              <a:rPr dirty="0" err="1"/>
              <a:t>간음하듯이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unfaithful to the God of their fathers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prostituted themselves to the gods of the peoples of the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God had destroyed before them.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하나님은</a:t>
            </a:r>
            <a:r>
              <a:rPr lang="en-US" dirty="0"/>
              <a:t> </a:t>
            </a: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불과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디글랏</a:t>
            </a:r>
            <a:r>
              <a:rPr dirty="0"/>
              <a:t> </a:t>
            </a:r>
            <a:r>
              <a:rPr dirty="0" err="1"/>
              <a:t>빌레셀의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움직여서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갓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반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할라</a:t>
            </a:r>
            <a:r>
              <a:rPr dirty="0"/>
              <a:t>, </a:t>
            </a:r>
            <a:r>
              <a:rPr dirty="0" err="1"/>
              <a:t>하볼</a:t>
            </a:r>
            <a:r>
              <a:rPr dirty="0"/>
              <a:t>, </a:t>
            </a:r>
            <a:r>
              <a:rPr dirty="0" err="1"/>
              <a:t>하라</a:t>
            </a:r>
            <a:r>
              <a:rPr dirty="0"/>
              <a:t>, </a:t>
            </a:r>
            <a:r>
              <a:rPr dirty="0" err="1"/>
              <a:t>고산</a:t>
            </a:r>
            <a:r>
              <a:rPr dirty="0"/>
              <a:t> </a:t>
            </a:r>
            <a:r>
              <a:rPr dirty="0" err="1"/>
              <a:t>강가로</a:t>
            </a:r>
            <a:r>
              <a:rPr dirty="0"/>
              <a:t> </a:t>
            </a:r>
            <a:r>
              <a:rPr dirty="0" err="1"/>
              <a:t>끌려가게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God of Israel stirred up the spirit of </a:t>
            </a:r>
            <a:r>
              <a:rPr dirty="0" err="1"/>
              <a:t>Pul</a:t>
            </a:r>
            <a:r>
              <a:rPr dirty="0"/>
              <a:t> king of Assyria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(that is, Tiglath-Pileser king of Assyria), who took the </a:t>
            </a:r>
            <a:r>
              <a:rPr dirty="0" err="1"/>
              <a:t>Reubenites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Gadites and the half-tribe of Manasseh into exile.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them to </a:t>
            </a:r>
            <a:r>
              <a:rPr dirty="0" err="1"/>
              <a:t>Halah</a:t>
            </a:r>
            <a:r>
              <a:rPr dirty="0"/>
              <a:t>, </a:t>
            </a:r>
            <a:r>
              <a:rPr dirty="0" err="1"/>
              <a:t>Habor</a:t>
            </a:r>
            <a:r>
              <a:rPr dirty="0"/>
              <a:t>, Hara and the river of </a:t>
            </a:r>
            <a:r>
              <a:rPr dirty="0" err="1"/>
              <a:t>Gozan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they are to this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1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맏아들인</a:t>
            </a:r>
            <a:r>
              <a:rPr dirty="0"/>
              <a:t> </a:t>
            </a:r>
            <a:r>
              <a:rPr dirty="0" err="1"/>
              <a:t>르우벤의</a:t>
            </a:r>
            <a:r>
              <a:rPr dirty="0"/>
              <a:t> </a:t>
            </a:r>
            <a:r>
              <a:rPr dirty="0" err="1"/>
              <a:t>아들은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하녹</a:t>
            </a:r>
            <a:r>
              <a:rPr dirty="0"/>
              <a:t>, </a:t>
            </a:r>
            <a:r>
              <a:rPr dirty="0" err="1"/>
              <a:t>발루</a:t>
            </a:r>
            <a:r>
              <a:rPr dirty="0"/>
              <a:t>, </a:t>
            </a:r>
            <a:r>
              <a:rPr dirty="0" err="1"/>
              <a:t>헤스론</a:t>
            </a:r>
            <a:r>
              <a:rPr dirty="0"/>
              <a:t>, </a:t>
            </a:r>
            <a:r>
              <a:rPr dirty="0" err="1"/>
              <a:t>갈미입니다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60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Reuben the firstborn of Israel: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Hanoch</a:t>
            </a:r>
            <a:r>
              <a:rPr dirty="0"/>
              <a:t>, </a:t>
            </a:r>
            <a:r>
              <a:rPr dirty="0" err="1"/>
              <a:t>Pallu</a:t>
            </a:r>
            <a:r>
              <a:rPr dirty="0"/>
              <a:t>, </a:t>
            </a:r>
            <a:r>
              <a:rPr dirty="0" err="1"/>
              <a:t>Hezron</a:t>
            </a:r>
            <a:r>
              <a:rPr dirty="0"/>
              <a:t> and Carmi.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요엘의 아들은 스마야, 그 아들은 곡, 그 아들은 시므이,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9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Joel: Shemaiah his son,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Gog his son, Shimei his son,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아들은 미가, 그 아들은 르아야, 그 아들은 바알,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Micah his son, Reaiah his son, Baal his son,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브에라입니다</a:t>
            </a:r>
            <a:r>
              <a:rPr dirty="0"/>
              <a:t>. </a:t>
            </a:r>
            <a:r>
              <a:rPr dirty="0" err="1"/>
              <a:t>브에라는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우두머리로서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디글랏</a:t>
            </a:r>
            <a:r>
              <a:rPr dirty="0"/>
              <a:t> </a:t>
            </a:r>
            <a:r>
              <a:rPr dirty="0" err="1"/>
              <a:t>빌레셀에게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사로잡혀간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85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Beerah</a:t>
            </a:r>
            <a:r>
              <a:rPr dirty="0"/>
              <a:t> his son, whom Tiglath-Pileser king of Assyria took into exile.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Beerah</a:t>
            </a:r>
            <a:r>
              <a:rPr dirty="0"/>
              <a:t> was a leader of the </a:t>
            </a:r>
            <a:r>
              <a:rPr dirty="0" err="1"/>
              <a:t>Reubenites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399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요엘</a:t>
            </a:r>
            <a:r>
              <a:rPr dirty="0"/>
              <a:t> </a:t>
            </a:r>
            <a:r>
              <a:rPr dirty="0" err="1"/>
              <a:t>족속은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기록됐으며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우두머리는</a:t>
            </a:r>
            <a:r>
              <a:rPr dirty="0"/>
              <a:t> </a:t>
            </a:r>
            <a:r>
              <a:rPr dirty="0" err="1"/>
              <a:t>여이엘</a:t>
            </a:r>
            <a:r>
              <a:rPr dirty="0"/>
              <a:t>, </a:t>
            </a:r>
            <a:r>
              <a:rPr dirty="0" err="1"/>
              <a:t>스가랴</a:t>
            </a:r>
            <a:r>
              <a:rPr dirty="0"/>
              <a:t>, </a:t>
            </a:r>
            <a:r>
              <a:rPr dirty="0" err="1"/>
              <a:t>벨라입니다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0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relatives by clans, listed according to their genealogical records: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Jeiel</a:t>
            </a:r>
            <a:r>
              <a:rPr dirty="0"/>
              <a:t> the chief, Zechariah,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벨라는</a:t>
            </a:r>
            <a:r>
              <a:rPr dirty="0"/>
              <a:t> </a:t>
            </a:r>
            <a:r>
              <a:rPr dirty="0" err="1"/>
              <a:t>아사스의</a:t>
            </a:r>
            <a:r>
              <a:rPr dirty="0"/>
              <a:t> </a:t>
            </a:r>
            <a:r>
              <a:rPr dirty="0" err="1"/>
              <a:t>아들이며</a:t>
            </a:r>
            <a:r>
              <a:rPr dirty="0"/>
              <a:t> </a:t>
            </a:r>
            <a:r>
              <a:rPr dirty="0" err="1"/>
              <a:t>세마의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요엘의</a:t>
            </a:r>
            <a:r>
              <a:rPr dirty="0"/>
              <a:t> </a:t>
            </a:r>
            <a:r>
              <a:rPr dirty="0" err="1"/>
              <a:t>증손자입니다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아로엘에서부터</a:t>
            </a:r>
            <a:r>
              <a:rPr dirty="0"/>
              <a:t> </a:t>
            </a:r>
            <a:r>
              <a:rPr dirty="0" err="1"/>
              <a:t>느보와</a:t>
            </a:r>
            <a:r>
              <a:rPr dirty="0"/>
              <a:t> </a:t>
            </a:r>
            <a:r>
              <a:rPr dirty="0" err="1"/>
              <a:t>바알므온에</a:t>
            </a:r>
            <a:r>
              <a:rPr dirty="0"/>
              <a:t> </a:t>
            </a:r>
            <a:r>
              <a:rPr dirty="0" err="1"/>
              <a:t>걸친</a:t>
            </a:r>
            <a:r>
              <a:rPr dirty="0"/>
              <a:t> </a:t>
            </a:r>
            <a:r>
              <a:rPr dirty="0" err="1"/>
              <a:t>영역에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Bela son of Azaz, the son of Shema, the son of Joel.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settled in the area from </a:t>
            </a:r>
            <a:r>
              <a:rPr dirty="0" err="1"/>
              <a:t>Aroer</a:t>
            </a:r>
            <a:r>
              <a:rPr dirty="0"/>
              <a:t> to Nebo and Baal </a:t>
            </a:r>
            <a:r>
              <a:rPr dirty="0" err="1"/>
              <a:t>Meon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살았는데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유프라테스</a:t>
            </a:r>
            <a:r>
              <a:rPr dirty="0"/>
              <a:t> </a:t>
            </a:r>
            <a:r>
              <a:rPr dirty="0" err="1"/>
              <a:t>강에서부터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땅까지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길르앗에서</a:t>
            </a:r>
            <a:r>
              <a:rPr dirty="0"/>
              <a:t> </a:t>
            </a:r>
            <a:r>
              <a:rPr dirty="0" err="1"/>
              <a:t>살기에는</a:t>
            </a:r>
            <a:r>
              <a:rPr dirty="0"/>
              <a:t> 그 </a:t>
            </a:r>
            <a:r>
              <a:rPr dirty="0" err="1"/>
              <a:t>가축들의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늘어났기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6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east they occupied the land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edge of the desert</a:t>
            </a:r>
            <a:r>
              <a:rPr lang="en-US" dirty="0"/>
              <a:t> </a:t>
            </a:r>
            <a:r>
              <a:rPr dirty="0"/>
              <a:t>that extends to the Euphrates River,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their livestock had increased in Gilead.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1428</Words>
  <Application>Microsoft Office PowerPoint</Application>
  <PresentationFormat>와이드스크린</PresentationFormat>
  <Paragraphs>152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2022-09-06T08:14:39Z</dcterms:modified>
</cp:coreProperties>
</file>