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3" autoAdjust="0"/>
    <p:restoredTop sz="94807"/>
  </p:normalViewPr>
  <p:slideViewPr>
    <p:cSldViewPr snapToGrid="0" snapToObjects="1">
      <p:cViewPr varScale="1">
        <p:scale>
          <a:sx n="100" d="100"/>
          <a:sy n="100" d="100"/>
        </p:scale>
        <p:origin x="60" y="156"/>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2022-09-08</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2022-09-08</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a:t>
            </a:r>
            <a:br/>
            <a:r>
              <a:t>레위의 아들은 게르손, 그핫, 므라리입니다.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sons of Levi: Gershon, Kohath and Merari.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9164688" cy="1200329"/>
          </a:xfrm>
          <a:prstGeom prst="rect">
            <a:avLst/>
          </a:prstGeom>
          <a:noFill/>
        </p:spPr>
        <p:txBody>
          <a:bodyPr wrap="none">
            <a:spAutoFit/>
          </a:bodyPr>
          <a:lstStyle/>
          <a:p>
            <a:pPr>
              <a:defRPr sz="2400" b="1">
                <a:solidFill>
                  <a:srgbClr val="FFFFFF"/>
                </a:solidFill>
                <a:latin typeface="나눔고딕"/>
              </a:defRPr>
            </a:pPr>
            <a:r>
              <a:rPr dirty="0"/>
              <a:t>10</a:t>
            </a:r>
            <a:br>
              <a:rPr dirty="0"/>
            </a:br>
            <a:r>
              <a:rPr dirty="0" err="1"/>
              <a:t>요하난은</a:t>
            </a:r>
            <a:r>
              <a:rPr dirty="0"/>
              <a:t> </a:t>
            </a:r>
            <a:r>
              <a:rPr dirty="0" err="1"/>
              <a:t>아사랴를</a:t>
            </a:r>
            <a:r>
              <a:rPr dirty="0"/>
              <a:t> </a:t>
            </a:r>
            <a:r>
              <a:rPr dirty="0" err="1"/>
              <a:t>낳았습니다</a:t>
            </a:r>
            <a:r>
              <a:rPr dirty="0"/>
              <a:t>.</a:t>
            </a:r>
            <a:endParaRPr lang="en-US" dirty="0"/>
          </a:p>
          <a:p>
            <a:pPr>
              <a:defRPr sz="2400" b="1">
                <a:solidFill>
                  <a:srgbClr val="FFFFFF"/>
                </a:solidFill>
                <a:latin typeface="나눔고딕"/>
              </a:defRPr>
            </a:pPr>
            <a:r>
              <a:rPr dirty="0" err="1"/>
              <a:t>아사랴는</a:t>
            </a:r>
            <a:r>
              <a:rPr dirty="0"/>
              <a:t> </a:t>
            </a:r>
            <a:r>
              <a:rPr dirty="0" err="1"/>
              <a:t>솔로몬이</a:t>
            </a:r>
            <a:r>
              <a:rPr dirty="0"/>
              <a:t> </a:t>
            </a:r>
            <a:r>
              <a:rPr dirty="0" err="1"/>
              <a:t>예루살렘에</a:t>
            </a:r>
            <a:r>
              <a:rPr dirty="0"/>
              <a:t> </a:t>
            </a:r>
            <a:r>
              <a:rPr dirty="0" err="1"/>
              <a:t>지은</a:t>
            </a:r>
            <a:r>
              <a:rPr dirty="0"/>
              <a:t> </a:t>
            </a:r>
            <a:r>
              <a:rPr dirty="0" err="1"/>
              <a:t>성전에서</a:t>
            </a:r>
            <a:r>
              <a:rPr dirty="0"/>
              <a:t> </a:t>
            </a:r>
            <a:r>
              <a:rPr dirty="0" err="1"/>
              <a:t>제사장으로</a:t>
            </a:r>
            <a:r>
              <a:rPr dirty="0"/>
              <a:t> </a:t>
            </a:r>
            <a:r>
              <a:rPr dirty="0" err="1"/>
              <a:t>섬겼습니다</a:t>
            </a:r>
            <a:r>
              <a:rPr dirty="0"/>
              <a:t>.</a:t>
            </a:r>
          </a:p>
        </p:txBody>
      </p:sp>
      <p:sp>
        <p:nvSpPr>
          <p:cNvPr id="4" name="TextBox 3"/>
          <p:cNvSpPr txBox="1"/>
          <p:nvPr/>
        </p:nvSpPr>
        <p:spPr>
          <a:xfrm>
            <a:off x="402336" y="4663440"/>
            <a:ext cx="10621819" cy="830997"/>
          </a:xfrm>
          <a:prstGeom prst="rect">
            <a:avLst/>
          </a:prstGeom>
          <a:noFill/>
        </p:spPr>
        <p:txBody>
          <a:bodyPr wrap="none">
            <a:spAutoFit/>
          </a:bodyPr>
          <a:lstStyle/>
          <a:p>
            <a:pPr>
              <a:defRPr sz="2400" b="1">
                <a:solidFill>
                  <a:srgbClr val="FFFFFF"/>
                </a:solidFill>
                <a:latin typeface="나눔고딕"/>
              </a:defRPr>
            </a:pPr>
            <a:r>
              <a:rPr dirty="0" err="1"/>
              <a:t>Johanan</a:t>
            </a:r>
            <a:r>
              <a:rPr dirty="0"/>
              <a:t> the father of Azariah</a:t>
            </a:r>
            <a:endParaRPr lang="en-US" dirty="0"/>
          </a:p>
          <a:p>
            <a:pPr>
              <a:defRPr sz="2400" b="1">
                <a:solidFill>
                  <a:srgbClr val="FFFFFF"/>
                </a:solidFill>
                <a:latin typeface="나눔고딕"/>
              </a:defRPr>
            </a:pPr>
            <a:r>
              <a:rPr dirty="0"/>
              <a:t>(it was he who served as priest in the temple Solomon built in Jerusalem),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11</a:t>
            </a:r>
            <a:br/>
            <a:r>
              <a:t>아사랴는 아마랴를 낳고 아마랴는 아히둡을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Azariah the father of Amariah, Amariah the father of Ahitub,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12</a:t>
            </a:r>
            <a:br/>
            <a:r>
              <a:t>아히둡은 사독을 낳고 사독은 살룸을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Ahitub the father of Zadok, Zadok the father of Shallum,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13</a:t>
            </a:r>
            <a:br/>
            <a:r>
              <a:t>살룸은 힐기야를 낳고 힐기야는 아사랴를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Shallum the father of Hilkiah, Hilkiah the father of Azariah,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14</a:t>
            </a:r>
            <a:br/>
            <a:r>
              <a:t>아사랴는 스라야를 낳고 스라야는 여호사닥을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Azariah the father of Seraiah, and Seraiah the father of Jehozadak.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9424375" cy="1200329"/>
          </a:xfrm>
          <a:prstGeom prst="rect">
            <a:avLst/>
          </a:prstGeom>
          <a:noFill/>
        </p:spPr>
        <p:txBody>
          <a:bodyPr wrap="none">
            <a:spAutoFit/>
          </a:bodyPr>
          <a:lstStyle/>
          <a:p>
            <a:pPr>
              <a:defRPr sz="2400" b="1">
                <a:solidFill>
                  <a:srgbClr val="FFFFFF"/>
                </a:solidFill>
                <a:latin typeface="나눔고딕"/>
              </a:defRPr>
            </a:pPr>
            <a:r>
              <a:rPr dirty="0"/>
              <a:t>15</a:t>
            </a:r>
            <a:br>
              <a:rPr dirty="0"/>
            </a:br>
            <a:r>
              <a:rPr dirty="0" err="1"/>
              <a:t>여호사닥은</a:t>
            </a:r>
            <a:r>
              <a:rPr dirty="0"/>
              <a:t> </a:t>
            </a:r>
            <a:r>
              <a:rPr dirty="0" err="1"/>
              <a:t>여호와께서</a:t>
            </a:r>
            <a:r>
              <a:rPr dirty="0"/>
              <a:t> </a:t>
            </a:r>
            <a:r>
              <a:rPr dirty="0" err="1"/>
              <a:t>유다와</a:t>
            </a:r>
            <a:r>
              <a:rPr dirty="0"/>
              <a:t> </a:t>
            </a:r>
            <a:r>
              <a:rPr dirty="0" err="1"/>
              <a:t>예루살렘</a:t>
            </a:r>
            <a:r>
              <a:rPr dirty="0"/>
              <a:t> </a:t>
            </a:r>
            <a:r>
              <a:rPr dirty="0" err="1"/>
              <a:t>사람을</a:t>
            </a:r>
            <a:endParaRPr lang="en-US" dirty="0"/>
          </a:p>
          <a:p>
            <a:pPr>
              <a:defRPr sz="2400" b="1">
                <a:solidFill>
                  <a:srgbClr val="FFFFFF"/>
                </a:solidFill>
                <a:latin typeface="나눔고딕"/>
              </a:defRPr>
            </a:pPr>
            <a:r>
              <a:rPr dirty="0" err="1"/>
              <a:t>느부갓네살</a:t>
            </a:r>
            <a:r>
              <a:rPr dirty="0"/>
              <a:t> </a:t>
            </a:r>
            <a:r>
              <a:rPr dirty="0" err="1"/>
              <a:t>왕의</a:t>
            </a:r>
            <a:r>
              <a:rPr dirty="0"/>
              <a:t> </a:t>
            </a:r>
            <a:r>
              <a:rPr dirty="0" err="1"/>
              <a:t>손에</a:t>
            </a:r>
            <a:r>
              <a:rPr dirty="0"/>
              <a:t> </a:t>
            </a:r>
            <a:r>
              <a:rPr dirty="0" err="1"/>
              <a:t>포로로</a:t>
            </a:r>
            <a:r>
              <a:rPr dirty="0"/>
              <a:t> </a:t>
            </a:r>
            <a:r>
              <a:rPr dirty="0" err="1"/>
              <a:t>사로잡혀</a:t>
            </a:r>
            <a:r>
              <a:rPr dirty="0"/>
              <a:t> </a:t>
            </a:r>
            <a:r>
              <a:rPr dirty="0" err="1"/>
              <a:t>가게</a:t>
            </a:r>
            <a:r>
              <a:rPr dirty="0"/>
              <a:t> </a:t>
            </a:r>
            <a:r>
              <a:rPr dirty="0" err="1"/>
              <a:t>하실</a:t>
            </a:r>
            <a:r>
              <a:rPr dirty="0"/>
              <a:t> 때 </a:t>
            </a:r>
            <a:r>
              <a:rPr dirty="0" err="1"/>
              <a:t>사로잡혀</a:t>
            </a:r>
            <a:r>
              <a:rPr dirty="0"/>
              <a:t> </a:t>
            </a:r>
            <a:r>
              <a:rPr dirty="0" err="1"/>
              <a:t>갔습니다</a:t>
            </a:r>
            <a:r>
              <a:rPr dirty="0"/>
              <a:t>.</a:t>
            </a:r>
          </a:p>
        </p:txBody>
      </p:sp>
      <p:sp>
        <p:nvSpPr>
          <p:cNvPr id="4" name="TextBox 3"/>
          <p:cNvSpPr txBox="1"/>
          <p:nvPr/>
        </p:nvSpPr>
        <p:spPr>
          <a:xfrm>
            <a:off x="402336" y="4663440"/>
            <a:ext cx="9759403" cy="830997"/>
          </a:xfrm>
          <a:prstGeom prst="rect">
            <a:avLst/>
          </a:prstGeom>
          <a:noFill/>
        </p:spPr>
        <p:txBody>
          <a:bodyPr wrap="none">
            <a:spAutoFit/>
          </a:bodyPr>
          <a:lstStyle/>
          <a:p>
            <a:pPr>
              <a:defRPr sz="2400" b="1">
                <a:solidFill>
                  <a:srgbClr val="FFFFFF"/>
                </a:solidFill>
                <a:latin typeface="나눔고딕"/>
              </a:defRPr>
            </a:pPr>
            <a:r>
              <a:rPr dirty="0" err="1"/>
              <a:t>Jehozadak</a:t>
            </a:r>
            <a:r>
              <a:rPr dirty="0"/>
              <a:t> was deported when the LORD sent Judah and Jerusalem</a:t>
            </a:r>
            <a:endParaRPr lang="en-US" dirty="0"/>
          </a:p>
          <a:p>
            <a:pPr>
              <a:defRPr sz="2400" b="1">
                <a:solidFill>
                  <a:srgbClr val="FFFFFF"/>
                </a:solidFill>
                <a:latin typeface="나눔고딕"/>
              </a:defRPr>
            </a:pPr>
            <a:r>
              <a:rPr dirty="0"/>
              <a:t>into exile by the hand of Nebuchadnezzar.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16</a:t>
            </a:r>
            <a:br/>
            <a:r>
              <a:t>레위의 아들은 게르손, 그핫, 므라리입니다.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sons of Levi: Gershon, Kohath and Merari.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17</a:t>
            </a:r>
            <a:br/>
            <a:r>
              <a:t>게르손의 아들의 이름은 립니와 시므이입니다.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These are the names of the sons of Gershon: Libni and Shimei.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18</a:t>
            </a:r>
            <a:br/>
            <a:r>
              <a:t>그핫의 아들은 아므람, 이스할, 헤브론, 웃시엘입니다.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sons of Kohath: Amram, Izhar, Hebron and Uzziel.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8183651" cy="1200329"/>
          </a:xfrm>
          <a:prstGeom prst="rect">
            <a:avLst/>
          </a:prstGeom>
          <a:noFill/>
        </p:spPr>
        <p:txBody>
          <a:bodyPr wrap="none">
            <a:spAutoFit/>
          </a:bodyPr>
          <a:lstStyle/>
          <a:p>
            <a:pPr>
              <a:defRPr sz="2400" b="1">
                <a:solidFill>
                  <a:srgbClr val="FFFFFF"/>
                </a:solidFill>
                <a:latin typeface="나눔고딕"/>
              </a:defRPr>
            </a:pPr>
            <a:r>
              <a:rPr dirty="0"/>
              <a:t>19</a:t>
            </a:r>
            <a:br>
              <a:rPr dirty="0"/>
            </a:br>
            <a:r>
              <a:rPr dirty="0" err="1"/>
              <a:t>므라리의</a:t>
            </a:r>
            <a:r>
              <a:rPr dirty="0"/>
              <a:t> </a:t>
            </a:r>
            <a:r>
              <a:rPr dirty="0" err="1"/>
              <a:t>아들은</a:t>
            </a:r>
            <a:r>
              <a:rPr dirty="0"/>
              <a:t> </a:t>
            </a:r>
            <a:r>
              <a:rPr dirty="0" err="1"/>
              <a:t>말리와</a:t>
            </a:r>
            <a:r>
              <a:rPr dirty="0"/>
              <a:t> </a:t>
            </a:r>
            <a:r>
              <a:rPr dirty="0" err="1"/>
              <a:t>무시입니다</a:t>
            </a:r>
            <a:r>
              <a:rPr dirty="0"/>
              <a:t>.</a:t>
            </a:r>
            <a:endParaRPr lang="en-US" dirty="0"/>
          </a:p>
          <a:p>
            <a:pPr>
              <a:defRPr sz="2400" b="1">
                <a:solidFill>
                  <a:srgbClr val="FFFFFF"/>
                </a:solidFill>
                <a:latin typeface="나눔고딕"/>
              </a:defRPr>
            </a:pPr>
            <a:r>
              <a:rPr dirty="0"/>
              <a:t>그 </a:t>
            </a:r>
            <a:r>
              <a:rPr dirty="0" err="1"/>
              <a:t>아버지를</a:t>
            </a:r>
            <a:r>
              <a:rPr dirty="0"/>
              <a:t> </a:t>
            </a:r>
            <a:r>
              <a:rPr dirty="0" err="1"/>
              <a:t>따라</a:t>
            </a:r>
            <a:r>
              <a:rPr dirty="0"/>
              <a:t> </a:t>
            </a:r>
            <a:r>
              <a:rPr dirty="0" err="1"/>
              <a:t>기록에</a:t>
            </a:r>
            <a:r>
              <a:rPr dirty="0"/>
              <a:t> </a:t>
            </a:r>
            <a:r>
              <a:rPr dirty="0" err="1"/>
              <a:t>오른</a:t>
            </a:r>
            <a:r>
              <a:rPr dirty="0"/>
              <a:t> </a:t>
            </a:r>
            <a:r>
              <a:rPr dirty="0" err="1"/>
              <a:t>레위</a:t>
            </a:r>
            <a:r>
              <a:rPr dirty="0"/>
              <a:t> </a:t>
            </a:r>
            <a:r>
              <a:rPr dirty="0" err="1"/>
              <a:t>사람의</a:t>
            </a:r>
            <a:r>
              <a:rPr dirty="0"/>
              <a:t> </a:t>
            </a:r>
            <a:r>
              <a:rPr dirty="0" err="1"/>
              <a:t>족속은</a:t>
            </a:r>
            <a:r>
              <a:rPr dirty="0"/>
              <a:t> </a:t>
            </a:r>
            <a:r>
              <a:rPr dirty="0" err="1"/>
              <a:t>이러합니다</a:t>
            </a:r>
            <a:r>
              <a:rPr dirty="0"/>
              <a:t>.</a:t>
            </a:r>
          </a:p>
        </p:txBody>
      </p:sp>
      <p:sp>
        <p:nvSpPr>
          <p:cNvPr id="4" name="TextBox 3"/>
          <p:cNvSpPr txBox="1"/>
          <p:nvPr/>
        </p:nvSpPr>
        <p:spPr>
          <a:xfrm>
            <a:off x="402336" y="4663440"/>
            <a:ext cx="9467656" cy="830997"/>
          </a:xfrm>
          <a:prstGeom prst="rect">
            <a:avLst/>
          </a:prstGeom>
          <a:noFill/>
        </p:spPr>
        <p:txBody>
          <a:bodyPr wrap="none">
            <a:spAutoFit/>
          </a:bodyPr>
          <a:lstStyle/>
          <a:p>
            <a:pPr>
              <a:defRPr sz="2400" b="1">
                <a:solidFill>
                  <a:srgbClr val="FFFFFF"/>
                </a:solidFill>
                <a:latin typeface="나눔고딕"/>
              </a:defRPr>
            </a:pPr>
            <a:r>
              <a:rPr dirty="0"/>
              <a:t>The sons of </a:t>
            </a:r>
            <a:r>
              <a:rPr dirty="0" err="1"/>
              <a:t>Merari</a:t>
            </a:r>
            <a:r>
              <a:rPr dirty="0"/>
              <a:t>: </a:t>
            </a:r>
            <a:r>
              <a:rPr dirty="0" err="1"/>
              <a:t>Mahli</a:t>
            </a:r>
            <a:r>
              <a:rPr dirty="0"/>
              <a:t> and Mushi.</a:t>
            </a:r>
            <a:endParaRPr lang="en-US" dirty="0"/>
          </a:p>
          <a:p>
            <a:pPr>
              <a:defRPr sz="2400" b="1">
                <a:solidFill>
                  <a:srgbClr val="FFFFFF"/>
                </a:solidFill>
                <a:latin typeface="나눔고딕"/>
              </a:defRPr>
            </a:pPr>
            <a:r>
              <a:rPr dirty="0"/>
              <a:t>These are the clans of the Levites listed according to their fathers: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a:t>
            </a:r>
            <a:br/>
            <a:r>
              <a:t>그핫의 아들은 아므람, 이스할, 헤브론, 웃시엘입니다.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sons of Kohath: Amram, Izhar, Hebron and Uzziel.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20</a:t>
            </a:r>
            <a:br/>
            <a:r>
              <a:t>게르손에게서 난 자손은 그 아들 립니, 그 아들 야핫, 그 아들 심마,</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Of Gershon: Libni his son, Jehath his son, Zimmah his son,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21</a:t>
            </a:r>
            <a:br/>
            <a:r>
              <a:t>그 아들 요아, 그 아들 잇도, 그 아들 세라, 그 아들 여아드래입니다.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Joah his son, Iddo his son, Zerah his son and Jeatherai his son.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22</a:t>
            </a:r>
            <a:br/>
            <a:r>
              <a:t>그핫의 자손은 그 아들 암미나답, 그 아들 고라, 그 아들 앗실,</a:t>
            </a:r>
          </a:p>
        </p:txBody>
      </p:sp>
      <p:sp>
        <p:nvSpPr>
          <p:cNvPr id="4" name="TextBox 3"/>
          <p:cNvSpPr txBox="1"/>
          <p:nvPr/>
        </p:nvSpPr>
        <p:spPr>
          <a:xfrm>
            <a:off x="402336" y="4663440"/>
            <a:ext cx="7100021" cy="830997"/>
          </a:xfrm>
          <a:prstGeom prst="rect">
            <a:avLst/>
          </a:prstGeom>
          <a:noFill/>
        </p:spPr>
        <p:txBody>
          <a:bodyPr wrap="none">
            <a:spAutoFit/>
          </a:bodyPr>
          <a:lstStyle/>
          <a:p>
            <a:pPr>
              <a:defRPr sz="2400" b="1">
                <a:solidFill>
                  <a:srgbClr val="FFFFFF"/>
                </a:solidFill>
                <a:latin typeface="나눔고딕"/>
              </a:defRPr>
            </a:pPr>
            <a:r>
              <a:rPr dirty="0"/>
              <a:t>The descendants of Kohath:</a:t>
            </a:r>
            <a:endParaRPr lang="en-US" dirty="0"/>
          </a:p>
          <a:p>
            <a:pPr>
              <a:defRPr sz="2400" b="1">
                <a:solidFill>
                  <a:srgbClr val="FFFFFF"/>
                </a:solidFill>
                <a:latin typeface="나눔고딕"/>
              </a:defRPr>
            </a:pPr>
            <a:r>
              <a:rPr dirty="0" err="1"/>
              <a:t>Amminadab</a:t>
            </a:r>
            <a:r>
              <a:rPr dirty="0"/>
              <a:t> his son, Korah his son, </a:t>
            </a:r>
            <a:r>
              <a:rPr dirty="0" err="1"/>
              <a:t>Assir</a:t>
            </a:r>
            <a:r>
              <a:rPr dirty="0"/>
              <a:t> his son,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23</a:t>
            </a:r>
            <a:br/>
            <a:r>
              <a:t>그 아들 엘가나, 그 아들 에비아삽, 그 아들 앗실,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Elkanah his son, Ebiasaph his son, Assir his son,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24</a:t>
            </a:r>
            <a:br/>
            <a:r>
              <a:t>그 아들 다핫, 그 아들 우리엘, 그 아들 웃시야, 그 아들 사울입니다.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Tahath his son, Uriel his son, Uzziah his son and Shaul his son.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25</a:t>
            </a:r>
            <a:br/>
            <a:r>
              <a:t>엘가나의 아들은 아마새와 아히못입니다.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descendants of Elkanah: Amasai, Ahimoth,</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26</a:t>
            </a:r>
            <a:br/>
            <a:r>
              <a:t>엘가나의 자손은 그 아들 소배, 그 아들 나핫,</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Elkanah his son, Zophai his son, Nahath his son,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27</a:t>
            </a:r>
            <a:br/>
            <a:r>
              <a:t>그 아들 엘리압, 그 아들 여로함, 그 아들 엘가나입니다.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Eliab his son, Jeroham his son, Elkanah his son and Samuel his son.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28</a:t>
            </a:r>
            <a:br/>
            <a:r>
              <a:t>사무엘의 아들은 맏아들 요엘과 둘째 아비야입니다.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sons of Samuel: Joel the firstborn and Abijah the second son.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29</a:t>
            </a:r>
            <a:br/>
            <a:r>
              <a:t>므라리의 자손은 말리, 그 아들 립니, 그 아들 시므이, 그 아들 웃사,</a:t>
            </a:r>
          </a:p>
        </p:txBody>
      </p:sp>
      <p:sp>
        <p:nvSpPr>
          <p:cNvPr id="4" name="TextBox 3"/>
          <p:cNvSpPr txBox="1"/>
          <p:nvPr/>
        </p:nvSpPr>
        <p:spPr>
          <a:xfrm>
            <a:off x="402336" y="4663440"/>
            <a:ext cx="6952544" cy="830997"/>
          </a:xfrm>
          <a:prstGeom prst="rect">
            <a:avLst/>
          </a:prstGeom>
          <a:noFill/>
        </p:spPr>
        <p:txBody>
          <a:bodyPr wrap="none">
            <a:spAutoFit/>
          </a:bodyPr>
          <a:lstStyle/>
          <a:p>
            <a:pPr>
              <a:defRPr sz="2400" b="1">
                <a:solidFill>
                  <a:srgbClr val="FFFFFF"/>
                </a:solidFill>
                <a:latin typeface="나눔고딕"/>
              </a:defRPr>
            </a:pPr>
            <a:r>
              <a:rPr dirty="0"/>
              <a:t>The descendants of </a:t>
            </a:r>
            <a:r>
              <a:rPr dirty="0" err="1"/>
              <a:t>Merari</a:t>
            </a:r>
            <a:r>
              <a:rPr dirty="0"/>
              <a:t>: </a:t>
            </a:r>
            <a:r>
              <a:rPr dirty="0" err="1"/>
              <a:t>Mahli</a:t>
            </a:r>
            <a:r>
              <a:rPr dirty="0"/>
              <a:t>, </a:t>
            </a:r>
            <a:r>
              <a:rPr dirty="0" err="1"/>
              <a:t>Libni</a:t>
            </a:r>
            <a:r>
              <a:rPr dirty="0"/>
              <a:t> his son,</a:t>
            </a:r>
            <a:endParaRPr lang="en-US" dirty="0"/>
          </a:p>
          <a:p>
            <a:pPr>
              <a:defRPr sz="2400" b="1">
                <a:solidFill>
                  <a:srgbClr val="FFFFFF"/>
                </a:solidFill>
                <a:latin typeface="나눔고딕"/>
              </a:defRPr>
            </a:pPr>
            <a:r>
              <a:rPr dirty="0"/>
              <a:t>Shimei his son, Uzzah his son,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048724" cy="1200329"/>
          </a:xfrm>
          <a:prstGeom prst="rect">
            <a:avLst/>
          </a:prstGeom>
          <a:noFill/>
        </p:spPr>
        <p:txBody>
          <a:bodyPr wrap="none">
            <a:spAutoFit/>
          </a:bodyPr>
          <a:lstStyle/>
          <a:p>
            <a:pPr>
              <a:defRPr sz="2400" b="1">
                <a:solidFill>
                  <a:srgbClr val="FFFFFF"/>
                </a:solidFill>
                <a:latin typeface="나눔고딕"/>
              </a:defRPr>
            </a:pPr>
            <a:r>
              <a:rPr dirty="0"/>
              <a:t>3</a:t>
            </a:r>
            <a:br>
              <a:rPr dirty="0"/>
            </a:br>
            <a:r>
              <a:rPr dirty="0" err="1"/>
              <a:t>아므람의</a:t>
            </a:r>
            <a:r>
              <a:rPr dirty="0"/>
              <a:t> </a:t>
            </a:r>
            <a:r>
              <a:rPr dirty="0" err="1"/>
              <a:t>자녀는</a:t>
            </a:r>
            <a:r>
              <a:rPr dirty="0"/>
              <a:t> </a:t>
            </a:r>
            <a:r>
              <a:rPr dirty="0" err="1"/>
              <a:t>아론</a:t>
            </a:r>
            <a:r>
              <a:rPr dirty="0"/>
              <a:t>, </a:t>
            </a:r>
            <a:r>
              <a:rPr dirty="0" err="1"/>
              <a:t>모세</a:t>
            </a:r>
            <a:r>
              <a:rPr dirty="0"/>
              <a:t>, </a:t>
            </a:r>
            <a:r>
              <a:rPr dirty="0" err="1"/>
              <a:t>미리암입니다</a:t>
            </a:r>
            <a:r>
              <a:rPr dirty="0"/>
              <a:t>.</a:t>
            </a:r>
            <a:endParaRPr lang="en-US" dirty="0"/>
          </a:p>
          <a:p>
            <a:pPr>
              <a:defRPr sz="2400" b="1">
                <a:solidFill>
                  <a:srgbClr val="FFFFFF"/>
                </a:solidFill>
                <a:latin typeface="나눔고딕"/>
              </a:defRPr>
            </a:pPr>
            <a:r>
              <a:rPr dirty="0" err="1"/>
              <a:t>아론의</a:t>
            </a:r>
            <a:r>
              <a:rPr dirty="0"/>
              <a:t> </a:t>
            </a:r>
            <a:r>
              <a:rPr dirty="0" err="1"/>
              <a:t>아들은</a:t>
            </a:r>
            <a:r>
              <a:rPr dirty="0"/>
              <a:t> </a:t>
            </a:r>
            <a:r>
              <a:rPr dirty="0" err="1"/>
              <a:t>나답</a:t>
            </a:r>
            <a:r>
              <a:rPr dirty="0"/>
              <a:t>, </a:t>
            </a:r>
            <a:r>
              <a:rPr dirty="0" err="1"/>
              <a:t>아비후</a:t>
            </a:r>
            <a:r>
              <a:rPr dirty="0"/>
              <a:t>, </a:t>
            </a:r>
            <a:r>
              <a:rPr dirty="0" err="1"/>
              <a:t>엘르아살</a:t>
            </a:r>
            <a:r>
              <a:rPr dirty="0"/>
              <a:t>, </a:t>
            </a:r>
            <a:r>
              <a:rPr dirty="0" err="1"/>
              <a:t>이다말입니다</a:t>
            </a:r>
            <a:r>
              <a:rPr dirty="0"/>
              <a:t>.</a:t>
            </a:r>
          </a:p>
        </p:txBody>
      </p:sp>
      <p:sp>
        <p:nvSpPr>
          <p:cNvPr id="4" name="TextBox 3"/>
          <p:cNvSpPr txBox="1"/>
          <p:nvPr/>
        </p:nvSpPr>
        <p:spPr>
          <a:xfrm>
            <a:off x="402336" y="4663440"/>
            <a:ext cx="8024954" cy="830997"/>
          </a:xfrm>
          <a:prstGeom prst="rect">
            <a:avLst/>
          </a:prstGeom>
          <a:noFill/>
        </p:spPr>
        <p:txBody>
          <a:bodyPr wrap="none">
            <a:spAutoFit/>
          </a:bodyPr>
          <a:lstStyle/>
          <a:p>
            <a:pPr>
              <a:defRPr sz="2400" b="1">
                <a:solidFill>
                  <a:srgbClr val="FFFFFF"/>
                </a:solidFill>
                <a:latin typeface="나눔고딕"/>
              </a:defRPr>
            </a:pPr>
            <a:r>
              <a:rPr dirty="0"/>
              <a:t>The children of Amram: Aaron, Moses and Miriam.</a:t>
            </a:r>
            <a:endParaRPr lang="en-US" dirty="0"/>
          </a:p>
          <a:p>
            <a:pPr>
              <a:defRPr sz="2400" b="1">
                <a:solidFill>
                  <a:srgbClr val="FFFFFF"/>
                </a:solidFill>
                <a:latin typeface="나눔고딕"/>
              </a:defRPr>
            </a:pPr>
            <a:r>
              <a:rPr dirty="0"/>
              <a:t>The sons of Aaron: Nadab, Abihu, Eleazar and </a:t>
            </a:r>
            <a:r>
              <a:rPr dirty="0" err="1"/>
              <a:t>Ithamar</a:t>
            </a:r>
            <a:r>
              <a:rPr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30</a:t>
            </a:r>
            <a:br/>
            <a:r>
              <a:t>그 아들 시므아, 그 아들 학기야, 그 아들 아사야입니다.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Shimea his son, Haggiah his son and Asaiah his son.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433445" cy="1200329"/>
          </a:xfrm>
          <a:prstGeom prst="rect">
            <a:avLst/>
          </a:prstGeom>
          <a:noFill/>
        </p:spPr>
        <p:txBody>
          <a:bodyPr wrap="none">
            <a:spAutoFit/>
          </a:bodyPr>
          <a:lstStyle/>
          <a:p>
            <a:pPr>
              <a:defRPr sz="2400" b="1">
                <a:solidFill>
                  <a:srgbClr val="FFFFFF"/>
                </a:solidFill>
                <a:latin typeface="나눔고딕"/>
              </a:defRPr>
            </a:pPr>
            <a:r>
              <a:rPr dirty="0"/>
              <a:t>31</a:t>
            </a:r>
            <a:br>
              <a:rPr dirty="0"/>
            </a:br>
            <a:r>
              <a:rPr dirty="0" err="1"/>
              <a:t>언약궤가</a:t>
            </a:r>
            <a:r>
              <a:rPr dirty="0"/>
              <a:t> </a:t>
            </a:r>
            <a:r>
              <a:rPr dirty="0" err="1"/>
              <a:t>평안한</a:t>
            </a:r>
            <a:r>
              <a:rPr dirty="0"/>
              <a:t> </a:t>
            </a:r>
            <a:r>
              <a:rPr dirty="0" err="1"/>
              <a:t>곳에</a:t>
            </a:r>
            <a:r>
              <a:rPr dirty="0"/>
              <a:t> </a:t>
            </a:r>
            <a:r>
              <a:rPr dirty="0" err="1"/>
              <a:t>있게</a:t>
            </a:r>
            <a:r>
              <a:rPr dirty="0"/>
              <a:t> 된 후</a:t>
            </a:r>
            <a:endParaRPr lang="en-US" dirty="0"/>
          </a:p>
          <a:p>
            <a:pPr>
              <a:defRPr sz="2400" b="1">
                <a:solidFill>
                  <a:srgbClr val="FFFFFF"/>
                </a:solidFill>
                <a:latin typeface="나눔고딕"/>
              </a:defRPr>
            </a:pPr>
            <a:r>
              <a:rPr dirty="0" err="1"/>
              <a:t>다윗이</a:t>
            </a:r>
            <a:r>
              <a:rPr dirty="0"/>
              <a:t> </a:t>
            </a:r>
            <a:r>
              <a:rPr dirty="0" err="1"/>
              <a:t>그곳에서</a:t>
            </a:r>
            <a:r>
              <a:rPr dirty="0"/>
              <a:t> </a:t>
            </a:r>
            <a:r>
              <a:rPr dirty="0" err="1"/>
              <a:t>음악을</a:t>
            </a:r>
            <a:r>
              <a:rPr dirty="0"/>
              <a:t> </a:t>
            </a:r>
            <a:r>
              <a:rPr dirty="0" err="1"/>
              <a:t>맡도록</a:t>
            </a:r>
            <a:r>
              <a:rPr dirty="0"/>
              <a:t> </a:t>
            </a:r>
            <a:r>
              <a:rPr dirty="0" err="1"/>
              <a:t>세운</a:t>
            </a:r>
            <a:r>
              <a:rPr dirty="0"/>
              <a:t> </a:t>
            </a:r>
            <a:r>
              <a:rPr dirty="0" err="1"/>
              <a:t>사람은</a:t>
            </a:r>
            <a:r>
              <a:rPr dirty="0"/>
              <a:t> </a:t>
            </a:r>
            <a:r>
              <a:rPr dirty="0" err="1"/>
              <a:t>이러합니다</a:t>
            </a:r>
            <a:r>
              <a:rPr dirty="0"/>
              <a:t>.</a:t>
            </a:r>
          </a:p>
        </p:txBody>
      </p:sp>
      <p:sp>
        <p:nvSpPr>
          <p:cNvPr id="4" name="TextBox 3"/>
          <p:cNvSpPr txBox="1"/>
          <p:nvPr/>
        </p:nvSpPr>
        <p:spPr>
          <a:xfrm>
            <a:off x="402336" y="4663440"/>
            <a:ext cx="8382423" cy="830997"/>
          </a:xfrm>
          <a:prstGeom prst="rect">
            <a:avLst/>
          </a:prstGeom>
          <a:noFill/>
        </p:spPr>
        <p:txBody>
          <a:bodyPr wrap="none">
            <a:spAutoFit/>
          </a:bodyPr>
          <a:lstStyle/>
          <a:p>
            <a:pPr>
              <a:defRPr sz="2400" b="1">
                <a:solidFill>
                  <a:srgbClr val="FFFFFF"/>
                </a:solidFill>
                <a:latin typeface="나눔고딕"/>
              </a:defRPr>
            </a:pPr>
            <a:r>
              <a:rPr dirty="0"/>
              <a:t>These are the men David put in charge of the music</a:t>
            </a:r>
            <a:endParaRPr lang="en-US" dirty="0"/>
          </a:p>
          <a:p>
            <a:pPr>
              <a:defRPr sz="2400" b="1">
                <a:solidFill>
                  <a:srgbClr val="FFFFFF"/>
                </a:solidFill>
                <a:latin typeface="나눔고딕"/>
              </a:defRPr>
            </a:pPr>
            <a:r>
              <a:rPr dirty="0"/>
              <a:t>in the house of the LORD after the ark came to rest there.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32</a:t>
            </a:r>
            <a:br/>
            <a:r>
              <a:t>그들은 솔로몬이 예루살렘에 여호와의 성전을 지을 때까지 회막 앞에서 찬송하는 일로 섬겼습니다. 그들은 정해진 임무의 차례에 따라 자기 일을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They ministered with music before the tabernacle, the Tent of Meeting, until Solomon built the temple of the LORD in Jerusalem. They performed their duties according to the regulations laid down for them.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485563" cy="1200329"/>
          </a:xfrm>
          <a:prstGeom prst="rect">
            <a:avLst/>
          </a:prstGeom>
          <a:noFill/>
        </p:spPr>
        <p:txBody>
          <a:bodyPr wrap="none">
            <a:spAutoFit/>
          </a:bodyPr>
          <a:lstStyle/>
          <a:p>
            <a:pPr>
              <a:defRPr sz="2400" b="1">
                <a:solidFill>
                  <a:srgbClr val="FFFFFF"/>
                </a:solidFill>
                <a:latin typeface="나눔고딕"/>
              </a:defRPr>
            </a:pPr>
            <a:r>
              <a:rPr dirty="0"/>
              <a:t>33</a:t>
            </a:r>
            <a:br>
              <a:rPr dirty="0"/>
            </a:br>
            <a:r>
              <a:rPr dirty="0"/>
              <a:t>그 </a:t>
            </a:r>
            <a:r>
              <a:rPr dirty="0" err="1"/>
              <a:t>일을</a:t>
            </a:r>
            <a:r>
              <a:rPr dirty="0"/>
              <a:t> </a:t>
            </a:r>
            <a:r>
              <a:rPr dirty="0" err="1"/>
              <a:t>섬겼던</a:t>
            </a:r>
            <a:r>
              <a:rPr dirty="0"/>
              <a:t> </a:t>
            </a:r>
            <a:r>
              <a:rPr dirty="0" err="1"/>
              <a:t>사람과</a:t>
            </a:r>
            <a:r>
              <a:rPr dirty="0"/>
              <a:t> 그 </a:t>
            </a:r>
            <a:r>
              <a:rPr dirty="0" err="1"/>
              <a:t>아들들입니다</a:t>
            </a:r>
            <a:r>
              <a:rPr dirty="0"/>
              <a:t>.</a:t>
            </a:r>
            <a:endParaRPr lang="en-US" dirty="0"/>
          </a:p>
          <a:p>
            <a:pPr>
              <a:defRPr sz="2400" b="1">
                <a:solidFill>
                  <a:srgbClr val="FFFFFF"/>
                </a:solidFill>
                <a:latin typeface="나눔고딕"/>
              </a:defRPr>
            </a:pPr>
            <a:r>
              <a:rPr dirty="0" err="1"/>
              <a:t>그핫의</a:t>
            </a:r>
            <a:r>
              <a:rPr dirty="0"/>
              <a:t> </a:t>
            </a:r>
            <a:r>
              <a:rPr dirty="0" err="1"/>
              <a:t>자손</a:t>
            </a:r>
            <a:r>
              <a:rPr dirty="0"/>
              <a:t> </a:t>
            </a:r>
            <a:r>
              <a:rPr dirty="0" err="1"/>
              <a:t>가운데</a:t>
            </a:r>
            <a:r>
              <a:rPr dirty="0"/>
              <a:t> </a:t>
            </a:r>
            <a:r>
              <a:rPr dirty="0" err="1"/>
              <a:t>연주자인</a:t>
            </a:r>
            <a:r>
              <a:rPr dirty="0"/>
              <a:t> </a:t>
            </a:r>
            <a:r>
              <a:rPr dirty="0" err="1"/>
              <a:t>헤만은</a:t>
            </a:r>
            <a:r>
              <a:rPr dirty="0"/>
              <a:t> </a:t>
            </a:r>
            <a:r>
              <a:rPr dirty="0" err="1"/>
              <a:t>요엘의</a:t>
            </a:r>
            <a:r>
              <a:rPr dirty="0"/>
              <a:t> </a:t>
            </a:r>
            <a:r>
              <a:rPr dirty="0" err="1"/>
              <a:t>아들이고</a:t>
            </a:r>
            <a:r>
              <a:rPr dirty="0"/>
              <a:t> </a:t>
            </a:r>
            <a:r>
              <a:rPr dirty="0" err="1"/>
              <a:t>요엘은</a:t>
            </a:r>
            <a:r>
              <a:rPr dirty="0"/>
              <a:t> </a:t>
            </a:r>
            <a:r>
              <a:rPr dirty="0" err="1"/>
              <a:t>사무엘의</a:t>
            </a:r>
            <a:r>
              <a:rPr dirty="0"/>
              <a:t> </a:t>
            </a:r>
            <a:r>
              <a:rPr dirty="0" err="1"/>
              <a:t>아들이고</a:t>
            </a:r>
            <a:endParaRPr dirty="0"/>
          </a:p>
        </p:txBody>
      </p:sp>
      <p:sp>
        <p:nvSpPr>
          <p:cNvPr id="4" name="TextBox 3"/>
          <p:cNvSpPr txBox="1"/>
          <p:nvPr/>
        </p:nvSpPr>
        <p:spPr>
          <a:xfrm>
            <a:off x="402336" y="4663440"/>
            <a:ext cx="11347978" cy="830997"/>
          </a:xfrm>
          <a:prstGeom prst="rect">
            <a:avLst/>
          </a:prstGeom>
          <a:noFill/>
        </p:spPr>
        <p:txBody>
          <a:bodyPr wrap="none">
            <a:spAutoFit/>
          </a:bodyPr>
          <a:lstStyle/>
          <a:p>
            <a:pPr>
              <a:defRPr sz="2400" b="1">
                <a:solidFill>
                  <a:srgbClr val="FFFFFF"/>
                </a:solidFill>
                <a:latin typeface="나눔고딕"/>
              </a:defRPr>
            </a:pPr>
            <a:r>
              <a:rPr dirty="0"/>
              <a:t>Here are the men who served, together with their sons:</a:t>
            </a:r>
            <a:endParaRPr lang="en-US" dirty="0"/>
          </a:p>
          <a:p>
            <a:pPr>
              <a:defRPr sz="2400" b="1">
                <a:solidFill>
                  <a:srgbClr val="FFFFFF"/>
                </a:solidFill>
                <a:latin typeface="나눔고딕"/>
              </a:defRPr>
            </a:pPr>
            <a:r>
              <a:rPr dirty="0"/>
              <a:t>From the Kohathites: </a:t>
            </a:r>
            <a:r>
              <a:rPr dirty="0" err="1"/>
              <a:t>Heman</a:t>
            </a:r>
            <a:r>
              <a:rPr dirty="0"/>
              <a:t>, the musician, the son of Joel, the son of Samuel,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542449" cy="1200329"/>
          </a:xfrm>
          <a:prstGeom prst="rect">
            <a:avLst/>
          </a:prstGeom>
          <a:noFill/>
        </p:spPr>
        <p:txBody>
          <a:bodyPr wrap="none">
            <a:spAutoFit/>
          </a:bodyPr>
          <a:lstStyle/>
          <a:p>
            <a:pPr>
              <a:defRPr sz="2400" b="1">
                <a:solidFill>
                  <a:srgbClr val="FFFFFF"/>
                </a:solidFill>
                <a:latin typeface="나눔고딕"/>
              </a:defRPr>
            </a:pPr>
            <a:r>
              <a:rPr dirty="0"/>
              <a:t>34</a:t>
            </a:r>
            <a:br>
              <a:rPr dirty="0"/>
            </a:br>
            <a:r>
              <a:rPr dirty="0" err="1"/>
              <a:t>사무엘은</a:t>
            </a:r>
            <a:r>
              <a:rPr dirty="0"/>
              <a:t> </a:t>
            </a:r>
            <a:r>
              <a:rPr dirty="0" err="1"/>
              <a:t>엘가나의</a:t>
            </a:r>
            <a:r>
              <a:rPr dirty="0"/>
              <a:t> </a:t>
            </a:r>
            <a:r>
              <a:rPr dirty="0" err="1"/>
              <a:t>아들이고</a:t>
            </a:r>
            <a:r>
              <a:rPr dirty="0"/>
              <a:t> </a:t>
            </a:r>
            <a:r>
              <a:rPr dirty="0" err="1"/>
              <a:t>엘가나는</a:t>
            </a:r>
            <a:r>
              <a:rPr dirty="0"/>
              <a:t> </a:t>
            </a:r>
            <a:r>
              <a:rPr dirty="0" err="1"/>
              <a:t>여로함의</a:t>
            </a:r>
            <a:r>
              <a:rPr dirty="0"/>
              <a:t> </a:t>
            </a:r>
            <a:r>
              <a:rPr dirty="0" err="1"/>
              <a:t>아들이고</a:t>
            </a:r>
            <a:endParaRPr lang="en-US" dirty="0"/>
          </a:p>
          <a:p>
            <a:pPr>
              <a:defRPr sz="2400" b="1">
                <a:solidFill>
                  <a:srgbClr val="FFFFFF"/>
                </a:solidFill>
                <a:latin typeface="나눔고딕"/>
              </a:defRPr>
            </a:pPr>
            <a:r>
              <a:rPr dirty="0" err="1"/>
              <a:t>여로함은</a:t>
            </a:r>
            <a:r>
              <a:rPr dirty="0"/>
              <a:t> </a:t>
            </a:r>
            <a:r>
              <a:rPr dirty="0" err="1"/>
              <a:t>엘리엘의</a:t>
            </a:r>
            <a:r>
              <a:rPr dirty="0"/>
              <a:t> </a:t>
            </a:r>
            <a:r>
              <a:rPr dirty="0" err="1"/>
              <a:t>아들이고</a:t>
            </a:r>
            <a:r>
              <a:rPr dirty="0"/>
              <a:t> </a:t>
            </a:r>
            <a:r>
              <a:rPr dirty="0" err="1"/>
              <a:t>엘리엘은</a:t>
            </a:r>
            <a:r>
              <a:rPr dirty="0"/>
              <a:t> </a:t>
            </a:r>
            <a:r>
              <a:rPr dirty="0" err="1"/>
              <a:t>도아의</a:t>
            </a:r>
            <a:r>
              <a:rPr dirty="0"/>
              <a:t> </a:t>
            </a:r>
            <a:r>
              <a:rPr dirty="0" err="1"/>
              <a:t>아들이고</a:t>
            </a:r>
            <a:endParaRPr dirty="0"/>
          </a:p>
        </p:txBody>
      </p:sp>
      <p:sp>
        <p:nvSpPr>
          <p:cNvPr id="4" name="TextBox 3"/>
          <p:cNvSpPr txBox="1"/>
          <p:nvPr/>
        </p:nvSpPr>
        <p:spPr>
          <a:xfrm>
            <a:off x="402336" y="4663440"/>
            <a:ext cx="5841664" cy="830997"/>
          </a:xfrm>
          <a:prstGeom prst="rect">
            <a:avLst/>
          </a:prstGeom>
          <a:noFill/>
        </p:spPr>
        <p:txBody>
          <a:bodyPr wrap="none">
            <a:spAutoFit/>
          </a:bodyPr>
          <a:lstStyle/>
          <a:p>
            <a:pPr>
              <a:defRPr sz="2400" b="1">
                <a:solidFill>
                  <a:srgbClr val="FFFFFF"/>
                </a:solidFill>
                <a:latin typeface="나눔고딕"/>
              </a:defRPr>
            </a:pPr>
            <a:r>
              <a:rPr dirty="0"/>
              <a:t>the son of </a:t>
            </a:r>
            <a:r>
              <a:rPr dirty="0" err="1"/>
              <a:t>Elkanah</a:t>
            </a:r>
            <a:r>
              <a:rPr dirty="0"/>
              <a:t>, the son of </a:t>
            </a:r>
            <a:r>
              <a:rPr dirty="0" err="1"/>
              <a:t>Jeroham</a:t>
            </a:r>
            <a:r>
              <a:rPr dirty="0"/>
              <a:t>,</a:t>
            </a:r>
            <a:endParaRPr lang="en-US" dirty="0"/>
          </a:p>
          <a:p>
            <a:pPr>
              <a:defRPr sz="2400" b="1">
                <a:solidFill>
                  <a:srgbClr val="FFFFFF"/>
                </a:solidFill>
                <a:latin typeface="나눔고딕"/>
              </a:defRPr>
            </a:pPr>
            <a:r>
              <a:rPr dirty="0"/>
              <a:t>the son of Eliel, the son of </a:t>
            </a:r>
            <a:r>
              <a:rPr dirty="0" err="1"/>
              <a:t>Toah</a:t>
            </a:r>
            <a:r>
              <a:rPr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6965368" cy="1200329"/>
          </a:xfrm>
          <a:prstGeom prst="rect">
            <a:avLst/>
          </a:prstGeom>
          <a:noFill/>
        </p:spPr>
        <p:txBody>
          <a:bodyPr wrap="none">
            <a:spAutoFit/>
          </a:bodyPr>
          <a:lstStyle/>
          <a:p>
            <a:pPr>
              <a:defRPr sz="2400" b="1">
                <a:solidFill>
                  <a:srgbClr val="FFFFFF"/>
                </a:solidFill>
                <a:latin typeface="나눔고딕"/>
              </a:defRPr>
            </a:pPr>
            <a:r>
              <a:rPr dirty="0"/>
              <a:t>35</a:t>
            </a:r>
            <a:br>
              <a:rPr dirty="0"/>
            </a:br>
            <a:r>
              <a:rPr dirty="0" err="1"/>
              <a:t>도아는</a:t>
            </a:r>
            <a:r>
              <a:rPr dirty="0"/>
              <a:t> </a:t>
            </a:r>
            <a:r>
              <a:rPr dirty="0" err="1"/>
              <a:t>숩의</a:t>
            </a:r>
            <a:r>
              <a:rPr dirty="0"/>
              <a:t> </a:t>
            </a:r>
            <a:r>
              <a:rPr dirty="0" err="1"/>
              <a:t>아들이고</a:t>
            </a:r>
            <a:r>
              <a:rPr dirty="0"/>
              <a:t> </a:t>
            </a:r>
            <a:r>
              <a:rPr dirty="0" err="1"/>
              <a:t>숩은</a:t>
            </a:r>
            <a:r>
              <a:rPr dirty="0"/>
              <a:t> </a:t>
            </a:r>
            <a:r>
              <a:rPr dirty="0" err="1"/>
              <a:t>엘가나의</a:t>
            </a:r>
            <a:r>
              <a:rPr dirty="0"/>
              <a:t> </a:t>
            </a:r>
            <a:r>
              <a:rPr dirty="0" err="1"/>
              <a:t>아들이고</a:t>
            </a:r>
            <a:endParaRPr lang="en-US" dirty="0"/>
          </a:p>
          <a:p>
            <a:pPr>
              <a:defRPr sz="2400" b="1">
                <a:solidFill>
                  <a:srgbClr val="FFFFFF"/>
                </a:solidFill>
                <a:latin typeface="나눔고딕"/>
              </a:defRPr>
            </a:pPr>
            <a:r>
              <a:rPr dirty="0" err="1"/>
              <a:t>엘가나는</a:t>
            </a:r>
            <a:r>
              <a:rPr dirty="0"/>
              <a:t> </a:t>
            </a:r>
            <a:r>
              <a:rPr dirty="0" err="1"/>
              <a:t>마핫의</a:t>
            </a:r>
            <a:r>
              <a:rPr dirty="0"/>
              <a:t> </a:t>
            </a:r>
            <a:r>
              <a:rPr dirty="0" err="1"/>
              <a:t>아들이고</a:t>
            </a:r>
            <a:r>
              <a:rPr dirty="0"/>
              <a:t> </a:t>
            </a:r>
            <a:r>
              <a:rPr dirty="0" err="1"/>
              <a:t>마핫은</a:t>
            </a:r>
            <a:r>
              <a:rPr dirty="0"/>
              <a:t> </a:t>
            </a:r>
            <a:r>
              <a:rPr dirty="0" err="1"/>
              <a:t>아마새의</a:t>
            </a:r>
            <a:r>
              <a:rPr dirty="0"/>
              <a:t> </a:t>
            </a:r>
            <a:r>
              <a:rPr dirty="0" err="1"/>
              <a:t>아들이고</a:t>
            </a:r>
            <a:endParaRPr dirty="0"/>
          </a:p>
        </p:txBody>
      </p:sp>
      <p:sp>
        <p:nvSpPr>
          <p:cNvPr id="4" name="TextBox 3"/>
          <p:cNvSpPr txBox="1"/>
          <p:nvPr/>
        </p:nvSpPr>
        <p:spPr>
          <a:xfrm>
            <a:off x="402336" y="4663440"/>
            <a:ext cx="5758308" cy="830997"/>
          </a:xfrm>
          <a:prstGeom prst="rect">
            <a:avLst/>
          </a:prstGeom>
          <a:noFill/>
        </p:spPr>
        <p:txBody>
          <a:bodyPr wrap="none">
            <a:spAutoFit/>
          </a:bodyPr>
          <a:lstStyle/>
          <a:p>
            <a:pPr>
              <a:defRPr sz="2400" b="1">
                <a:solidFill>
                  <a:srgbClr val="FFFFFF"/>
                </a:solidFill>
                <a:latin typeface="나눔고딕"/>
              </a:defRPr>
            </a:pPr>
            <a:r>
              <a:rPr dirty="0"/>
              <a:t>the son of </a:t>
            </a:r>
            <a:r>
              <a:rPr dirty="0" err="1"/>
              <a:t>Zuph</a:t>
            </a:r>
            <a:r>
              <a:rPr dirty="0"/>
              <a:t>, the son of </a:t>
            </a:r>
            <a:r>
              <a:rPr dirty="0" err="1"/>
              <a:t>Elkanah</a:t>
            </a:r>
            <a:endParaRPr lang="en-US" dirty="0"/>
          </a:p>
          <a:p>
            <a:pPr>
              <a:defRPr sz="2400" b="1">
                <a:solidFill>
                  <a:srgbClr val="FFFFFF"/>
                </a:solidFill>
                <a:latin typeface="나눔고딕"/>
              </a:defRPr>
            </a:pPr>
            <a:r>
              <a:rPr dirty="0"/>
              <a:t> the son of </a:t>
            </a:r>
            <a:r>
              <a:rPr dirty="0" err="1"/>
              <a:t>Mahath</a:t>
            </a:r>
            <a:r>
              <a:rPr dirty="0"/>
              <a:t>, the son of </a:t>
            </a:r>
            <a:r>
              <a:rPr dirty="0" err="1"/>
              <a:t>Amasai</a:t>
            </a:r>
            <a:r>
              <a:rPr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253909" cy="1200329"/>
          </a:xfrm>
          <a:prstGeom prst="rect">
            <a:avLst/>
          </a:prstGeom>
          <a:noFill/>
        </p:spPr>
        <p:txBody>
          <a:bodyPr wrap="none">
            <a:spAutoFit/>
          </a:bodyPr>
          <a:lstStyle/>
          <a:p>
            <a:pPr>
              <a:defRPr sz="2400" b="1">
                <a:solidFill>
                  <a:srgbClr val="FFFFFF"/>
                </a:solidFill>
                <a:latin typeface="나눔고딕"/>
              </a:defRPr>
            </a:pPr>
            <a:r>
              <a:rPr dirty="0"/>
              <a:t>36</a:t>
            </a:r>
            <a:br>
              <a:rPr dirty="0"/>
            </a:br>
            <a:r>
              <a:rPr dirty="0" err="1"/>
              <a:t>아마새는</a:t>
            </a:r>
            <a:r>
              <a:rPr dirty="0"/>
              <a:t> </a:t>
            </a:r>
            <a:r>
              <a:rPr dirty="0" err="1"/>
              <a:t>엘가나의</a:t>
            </a:r>
            <a:r>
              <a:rPr dirty="0"/>
              <a:t> </a:t>
            </a:r>
            <a:r>
              <a:rPr dirty="0" err="1"/>
              <a:t>아들이고</a:t>
            </a:r>
            <a:r>
              <a:rPr dirty="0"/>
              <a:t> </a:t>
            </a:r>
            <a:r>
              <a:rPr dirty="0" err="1"/>
              <a:t>엘가나는</a:t>
            </a:r>
            <a:r>
              <a:rPr dirty="0"/>
              <a:t> </a:t>
            </a:r>
            <a:r>
              <a:rPr dirty="0" err="1"/>
              <a:t>요엘의</a:t>
            </a:r>
            <a:r>
              <a:rPr dirty="0"/>
              <a:t> </a:t>
            </a:r>
            <a:r>
              <a:rPr dirty="0" err="1"/>
              <a:t>아들이고</a:t>
            </a:r>
            <a:endParaRPr lang="en-US" dirty="0"/>
          </a:p>
          <a:p>
            <a:pPr>
              <a:defRPr sz="2400" b="1">
                <a:solidFill>
                  <a:srgbClr val="FFFFFF"/>
                </a:solidFill>
                <a:latin typeface="나눔고딕"/>
              </a:defRPr>
            </a:pPr>
            <a:r>
              <a:rPr dirty="0" err="1"/>
              <a:t>요엘은</a:t>
            </a:r>
            <a:r>
              <a:rPr dirty="0"/>
              <a:t> </a:t>
            </a:r>
            <a:r>
              <a:rPr dirty="0" err="1"/>
              <a:t>아사랴의</a:t>
            </a:r>
            <a:r>
              <a:rPr dirty="0"/>
              <a:t> </a:t>
            </a:r>
            <a:r>
              <a:rPr dirty="0" err="1"/>
              <a:t>아들이고</a:t>
            </a:r>
            <a:r>
              <a:rPr dirty="0"/>
              <a:t> </a:t>
            </a:r>
            <a:r>
              <a:rPr dirty="0" err="1"/>
              <a:t>아사랴는</a:t>
            </a:r>
            <a:r>
              <a:rPr dirty="0"/>
              <a:t> </a:t>
            </a:r>
            <a:r>
              <a:rPr dirty="0" err="1"/>
              <a:t>스바냐의</a:t>
            </a:r>
            <a:r>
              <a:rPr dirty="0"/>
              <a:t> </a:t>
            </a:r>
            <a:r>
              <a:rPr dirty="0" err="1"/>
              <a:t>아들이고</a:t>
            </a:r>
            <a:endParaRPr dirty="0"/>
          </a:p>
        </p:txBody>
      </p:sp>
      <p:sp>
        <p:nvSpPr>
          <p:cNvPr id="4" name="TextBox 3"/>
          <p:cNvSpPr txBox="1"/>
          <p:nvPr/>
        </p:nvSpPr>
        <p:spPr>
          <a:xfrm>
            <a:off x="402336" y="4663440"/>
            <a:ext cx="6082114" cy="830997"/>
          </a:xfrm>
          <a:prstGeom prst="rect">
            <a:avLst/>
          </a:prstGeom>
          <a:noFill/>
        </p:spPr>
        <p:txBody>
          <a:bodyPr wrap="none">
            <a:spAutoFit/>
          </a:bodyPr>
          <a:lstStyle/>
          <a:p>
            <a:pPr>
              <a:defRPr sz="2400" b="1">
                <a:solidFill>
                  <a:srgbClr val="FFFFFF"/>
                </a:solidFill>
                <a:latin typeface="나눔고딕"/>
              </a:defRPr>
            </a:pPr>
            <a:r>
              <a:rPr dirty="0"/>
              <a:t>the son of </a:t>
            </a:r>
            <a:r>
              <a:rPr dirty="0" err="1"/>
              <a:t>Elkanah</a:t>
            </a:r>
            <a:r>
              <a:rPr dirty="0"/>
              <a:t>, the son of Joel,</a:t>
            </a:r>
            <a:endParaRPr lang="en-US" dirty="0"/>
          </a:p>
          <a:p>
            <a:pPr>
              <a:defRPr sz="2400" b="1">
                <a:solidFill>
                  <a:srgbClr val="FFFFFF"/>
                </a:solidFill>
                <a:latin typeface="나눔고딕"/>
              </a:defRPr>
            </a:pPr>
            <a:r>
              <a:rPr dirty="0"/>
              <a:t>the son of Azariah, the son of Zephaniah,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542449" cy="1200329"/>
          </a:xfrm>
          <a:prstGeom prst="rect">
            <a:avLst/>
          </a:prstGeom>
          <a:noFill/>
        </p:spPr>
        <p:txBody>
          <a:bodyPr wrap="none">
            <a:spAutoFit/>
          </a:bodyPr>
          <a:lstStyle/>
          <a:p>
            <a:pPr>
              <a:defRPr sz="2400" b="1">
                <a:solidFill>
                  <a:srgbClr val="FFFFFF"/>
                </a:solidFill>
                <a:latin typeface="나눔고딕"/>
              </a:defRPr>
            </a:pPr>
            <a:r>
              <a:rPr dirty="0"/>
              <a:t>37</a:t>
            </a:r>
            <a:br>
              <a:rPr dirty="0"/>
            </a:br>
            <a:r>
              <a:rPr dirty="0" err="1"/>
              <a:t>스바냐는</a:t>
            </a:r>
            <a:r>
              <a:rPr dirty="0"/>
              <a:t> </a:t>
            </a:r>
            <a:r>
              <a:rPr dirty="0" err="1"/>
              <a:t>다핫의</a:t>
            </a:r>
            <a:r>
              <a:rPr dirty="0"/>
              <a:t> </a:t>
            </a:r>
            <a:r>
              <a:rPr dirty="0" err="1"/>
              <a:t>아들이고</a:t>
            </a:r>
            <a:r>
              <a:rPr dirty="0"/>
              <a:t> </a:t>
            </a:r>
            <a:r>
              <a:rPr dirty="0" err="1"/>
              <a:t>다핫은</a:t>
            </a:r>
            <a:r>
              <a:rPr dirty="0"/>
              <a:t> </a:t>
            </a:r>
            <a:r>
              <a:rPr dirty="0" err="1"/>
              <a:t>앗실의</a:t>
            </a:r>
            <a:r>
              <a:rPr dirty="0"/>
              <a:t> </a:t>
            </a:r>
            <a:r>
              <a:rPr dirty="0" err="1"/>
              <a:t>아들이고</a:t>
            </a:r>
            <a:endParaRPr lang="en-US" dirty="0"/>
          </a:p>
          <a:p>
            <a:pPr>
              <a:defRPr sz="2400" b="1">
                <a:solidFill>
                  <a:srgbClr val="FFFFFF"/>
                </a:solidFill>
                <a:latin typeface="나눔고딕"/>
              </a:defRPr>
            </a:pPr>
            <a:r>
              <a:rPr dirty="0" err="1"/>
              <a:t>앗실은</a:t>
            </a:r>
            <a:r>
              <a:rPr dirty="0"/>
              <a:t> </a:t>
            </a:r>
            <a:r>
              <a:rPr dirty="0" err="1"/>
              <a:t>에비아삽의</a:t>
            </a:r>
            <a:r>
              <a:rPr dirty="0"/>
              <a:t> </a:t>
            </a:r>
            <a:r>
              <a:rPr dirty="0" err="1"/>
              <a:t>아들이고</a:t>
            </a:r>
            <a:r>
              <a:rPr dirty="0"/>
              <a:t> </a:t>
            </a:r>
            <a:r>
              <a:rPr dirty="0" err="1"/>
              <a:t>에비아삽은</a:t>
            </a:r>
            <a:r>
              <a:rPr dirty="0"/>
              <a:t> </a:t>
            </a:r>
            <a:r>
              <a:rPr dirty="0" err="1"/>
              <a:t>고라의</a:t>
            </a:r>
            <a:r>
              <a:rPr dirty="0"/>
              <a:t> </a:t>
            </a:r>
            <a:r>
              <a:rPr dirty="0" err="1"/>
              <a:t>아들이고</a:t>
            </a:r>
            <a:endParaRPr dirty="0"/>
          </a:p>
        </p:txBody>
      </p:sp>
      <p:sp>
        <p:nvSpPr>
          <p:cNvPr id="4" name="TextBox 3"/>
          <p:cNvSpPr txBox="1"/>
          <p:nvPr/>
        </p:nvSpPr>
        <p:spPr>
          <a:xfrm>
            <a:off x="402336" y="4663440"/>
            <a:ext cx="5634876" cy="830997"/>
          </a:xfrm>
          <a:prstGeom prst="rect">
            <a:avLst/>
          </a:prstGeom>
          <a:noFill/>
        </p:spPr>
        <p:txBody>
          <a:bodyPr wrap="none">
            <a:spAutoFit/>
          </a:bodyPr>
          <a:lstStyle/>
          <a:p>
            <a:pPr>
              <a:defRPr sz="2400" b="1">
                <a:solidFill>
                  <a:srgbClr val="FFFFFF"/>
                </a:solidFill>
                <a:latin typeface="나눔고딕"/>
              </a:defRPr>
            </a:pPr>
            <a:r>
              <a:rPr dirty="0"/>
              <a:t>the son of </a:t>
            </a:r>
            <a:r>
              <a:rPr dirty="0" err="1"/>
              <a:t>Tahath</a:t>
            </a:r>
            <a:r>
              <a:rPr dirty="0"/>
              <a:t>, the son of </a:t>
            </a:r>
            <a:r>
              <a:rPr dirty="0" err="1"/>
              <a:t>Assir</a:t>
            </a:r>
            <a:r>
              <a:rPr dirty="0"/>
              <a:t>,</a:t>
            </a:r>
            <a:endParaRPr lang="en-US" dirty="0"/>
          </a:p>
          <a:p>
            <a:pPr>
              <a:defRPr sz="2400" b="1">
                <a:solidFill>
                  <a:srgbClr val="FFFFFF"/>
                </a:solidFill>
                <a:latin typeface="나눔고딕"/>
              </a:defRPr>
            </a:pPr>
            <a:r>
              <a:rPr dirty="0"/>
              <a:t>the son of </a:t>
            </a:r>
            <a:r>
              <a:rPr dirty="0" err="1"/>
              <a:t>Ebiasaph</a:t>
            </a:r>
            <a:r>
              <a:rPr dirty="0"/>
              <a:t>, the son of Korah,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346883" cy="1200329"/>
          </a:xfrm>
          <a:prstGeom prst="rect">
            <a:avLst/>
          </a:prstGeom>
          <a:noFill/>
        </p:spPr>
        <p:txBody>
          <a:bodyPr wrap="none">
            <a:spAutoFit/>
          </a:bodyPr>
          <a:lstStyle/>
          <a:p>
            <a:pPr>
              <a:defRPr sz="2400" b="1">
                <a:solidFill>
                  <a:srgbClr val="FFFFFF"/>
                </a:solidFill>
                <a:latin typeface="나눔고딕"/>
              </a:defRPr>
            </a:pPr>
            <a:r>
              <a:rPr dirty="0"/>
              <a:t>38</a:t>
            </a:r>
            <a:br>
              <a:rPr dirty="0"/>
            </a:br>
            <a:r>
              <a:rPr dirty="0" err="1"/>
              <a:t>고라는</a:t>
            </a:r>
            <a:r>
              <a:rPr dirty="0"/>
              <a:t> </a:t>
            </a:r>
            <a:r>
              <a:rPr dirty="0" err="1"/>
              <a:t>이스할의</a:t>
            </a:r>
            <a:r>
              <a:rPr dirty="0"/>
              <a:t> </a:t>
            </a:r>
            <a:r>
              <a:rPr dirty="0" err="1"/>
              <a:t>아들이고</a:t>
            </a:r>
            <a:r>
              <a:rPr dirty="0"/>
              <a:t> </a:t>
            </a:r>
            <a:r>
              <a:rPr dirty="0" err="1"/>
              <a:t>이스할은</a:t>
            </a:r>
            <a:r>
              <a:rPr dirty="0"/>
              <a:t> </a:t>
            </a:r>
            <a:r>
              <a:rPr dirty="0" err="1"/>
              <a:t>그핫의</a:t>
            </a:r>
            <a:r>
              <a:rPr dirty="0"/>
              <a:t> </a:t>
            </a:r>
            <a:r>
              <a:rPr dirty="0" err="1"/>
              <a:t>아들이고</a:t>
            </a:r>
            <a:endParaRPr lang="en-US" dirty="0"/>
          </a:p>
          <a:p>
            <a:pPr>
              <a:defRPr sz="2400" b="1">
                <a:solidFill>
                  <a:srgbClr val="FFFFFF"/>
                </a:solidFill>
                <a:latin typeface="나눔고딕"/>
              </a:defRPr>
            </a:pPr>
            <a:r>
              <a:rPr dirty="0" err="1"/>
              <a:t>그핫은</a:t>
            </a:r>
            <a:r>
              <a:rPr dirty="0"/>
              <a:t> </a:t>
            </a:r>
            <a:r>
              <a:rPr dirty="0" err="1"/>
              <a:t>레위의</a:t>
            </a:r>
            <a:r>
              <a:rPr dirty="0"/>
              <a:t> </a:t>
            </a:r>
            <a:r>
              <a:rPr dirty="0" err="1"/>
              <a:t>아들이고</a:t>
            </a:r>
            <a:r>
              <a:rPr dirty="0"/>
              <a:t> </a:t>
            </a:r>
            <a:r>
              <a:rPr dirty="0" err="1"/>
              <a:t>레위는</a:t>
            </a:r>
            <a:r>
              <a:rPr dirty="0"/>
              <a:t> </a:t>
            </a:r>
            <a:r>
              <a:rPr dirty="0" err="1"/>
              <a:t>이스라엘의</a:t>
            </a:r>
            <a:r>
              <a:rPr dirty="0"/>
              <a:t> </a:t>
            </a:r>
            <a:r>
              <a:rPr dirty="0" err="1"/>
              <a:t>아들입니다</a:t>
            </a:r>
            <a:r>
              <a:rPr dirty="0"/>
              <a:t>.</a:t>
            </a:r>
          </a:p>
        </p:txBody>
      </p:sp>
      <p:sp>
        <p:nvSpPr>
          <p:cNvPr id="4" name="TextBox 3"/>
          <p:cNvSpPr txBox="1"/>
          <p:nvPr/>
        </p:nvSpPr>
        <p:spPr>
          <a:xfrm>
            <a:off x="402336" y="4663440"/>
            <a:ext cx="5234125" cy="830997"/>
          </a:xfrm>
          <a:prstGeom prst="rect">
            <a:avLst/>
          </a:prstGeom>
          <a:noFill/>
        </p:spPr>
        <p:txBody>
          <a:bodyPr wrap="none">
            <a:spAutoFit/>
          </a:bodyPr>
          <a:lstStyle/>
          <a:p>
            <a:pPr>
              <a:defRPr sz="2400" b="1">
                <a:solidFill>
                  <a:srgbClr val="FFFFFF"/>
                </a:solidFill>
                <a:latin typeface="나눔고딕"/>
              </a:defRPr>
            </a:pPr>
            <a:r>
              <a:rPr dirty="0"/>
              <a:t>the son of Izhar, the son of Kohath,</a:t>
            </a:r>
            <a:endParaRPr lang="en-US" dirty="0"/>
          </a:p>
          <a:p>
            <a:pPr>
              <a:defRPr sz="2400" b="1">
                <a:solidFill>
                  <a:srgbClr val="FFFFFF"/>
                </a:solidFill>
                <a:latin typeface="나눔고딕"/>
              </a:defRPr>
            </a:pPr>
            <a:r>
              <a:rPr dirty="0"/>
              <a:t>the son of Levi, the son of Israel;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8581195" cy="1200329"/>
          </a:xfrm>
          <a:prstGeom prst="rect">
            <a:avLst/>
          </a:prstGeom>
          <a:noFill/>
        </p:spPr>
        <p:txBody>
          <a:bodyPr wrap="none">
            <a:spAutoFit/>
          </a:bodyPr>
          <a:lstStyle/>
          <a:p>
            <a:pPr>
              <a:defRPr sz="2400" b="1">
                <a:solidFill>
                  <a:srgbClr val="FFFFFF"/>
                </a:solidFill>
                <a:latin typeface="나눔고딕"/>
              </a:defRPr>
            </a:pPr>
            <a:r>
              <a:rPr dirty="0"/>
              <a:t>39</a:t>
            </a:r>
            <a:br>
              <a:rPr dirty="0"/>
            </a:br>
            <a:r>
              <a:rPr dirty="0" err="1"/>
              <a:t>헤만의</a:t>
            </a:r>
            <a:r>
              <a:rPr dirty="0"/>
              <a:t> </a:t>
            </a:r>
            <a:r>
              <a:rPr dirty="0" err="1"/>
              <a:t>오른쪽에서</a:t>
            </a:r>
            <a:r>
              <a:rPr dirty="0"/>
              <a:t> </a:t>
            </a:r>
            <a:r>
              <a:rPr dirty="0" err="1"/>
              <a:t>섬겼던</a:t>
            </a:r>
            <a:r>
              <a:rPr dirty="0"/>
              <a:t> </a:t>
            </a:r>
            <a:r>
              <a:rPr dirty="0" err="1"/>
              <a:t>헤만의</a:t>
            </a:r>
            <a:r>
              <a:rPr dirty="0"/>
              <a:t> </a:t>
            </a:r>
            <a:r>
              <a:rPr dirty="0" err="1"/>
              <a:t>형제</a:t>
            </a:r>
            <a:r>
              <a:rPr dirty="0"/>
              <a:t> </a:t>
            </a:r>
            <a:r>
              <a:rPr dirty="0" err="1"/>
              <a:t>아삽은</a:t>
            </a:r>
            <a:r>
              <a:rPr dirty="0"/>
              <a:t> </a:t>
            </a:r>
            <a:r>
              <a:rPr dirty="0" err="1"/>
              <a:t>베레갸의</a:t>
            </a:r>
            <a:r>
              <a:rPr dirty="0"/>
              <a:t> </a:t>
            </a:r>
            <a:r>
              <a:rPr dirty="0" err="1"/>
              <a:t>아들이고</a:t>
            </a:r>
            <a:endParaRPr lang="en-US" dirty="0"/>
          </a:p>
          <a:p>
            <a:pPr>
              <a:defRPr sz="2400" b="1">
                <a:solidFill>
                  <a:srgbClr val="FFFFFF"/>
                </a:solidFill>
                <a:latin typeface="나눔고딕"/>
              </a:defRPr>
            </a:pPr>
            <a:r>
              <a:rPr dirty="0" err="1"/>
              <a:t>베레갸는</a:t>
            </a:r>
            <a:r>
              <a:rPr dirty="0"/>
              <a:t> </a:t>
            </a:r>
            <a:r>
              <a:rPr dirty="0" err="1"/>
              <a:t>시므아의</a:t>
            </a:r>
            <a:r>
              <a:rPr dirty="0"/>
              <a:t> </a:t>
            </a:r>
            <a:r>
              <a:rPr dirty="0" err="1"/>
              <a:t>아들이고</a:t>
            </a:r>
            <a:endParaRPr dirty="0"/>
          </a:p>
        </p:txBody>
      </p:sp>
      <p:sp>
        <p:nvSpPr>
          <p:cNvPr id="4" name="TextBox 3"/>
          <p:cNvSpPr txBox="1"/>
          <p:nvPr/>
        </p:nvSpPr>
        <p:spPr>
          <a:xfrm>
            <a:off x="402336" y="4663440"/>
            <a:ext cx="8731878" cy="830997"/>
          </a:xfrm>
          <a:prstGeom prst="rect">
            <a:avLst/>
          </a:prstGeom>
          <a:noFill/>
        </p:spPr>
        <p:txBody>
          <a:bodyPr wrap="none">
            <a:spAutoFit/>
          </a:bodyPr>
          <a:lstStyle/>
          <a:p>
            <a:pPr>
              <a:defRPr sz="2400" b="1">
                <a:solidFill>
                  <a:srgbClr val="FFFFFF"/>
                </a:solidFill>
                <a:latin typeface="나눔고딕"/>
              </a:defRPr>
            </a:pPr>
            <a:r>
              <a:rPr dirty="0"/>
              <a:t>and </a:t>
            </a:r>
            <a:r>
              <a:rPr dirty="0" err="1"/>
              <a:t>Heman's</a:t>
            </a:r>
            <a:r>
              <a:rPr dirty="0"/>
              <a:t> associate Asaph, who served at his right hand:</a:t>
            </a:r>
            <a:endParaRPr lang="en-US" dirty="0"/>
          </a:p>
          <a:p>
            <a:pPr>
              <a:defRPr sz="2400" b="1">
                <a:solidFill>
                  <a:srgbClr val="FFFFFF"/>
                </a:solidFill>
                <a:latin typeface="나눔고딕"/>
              </a:defRPr>
            </a:pPr>
            <a:r>
              <a:rPr dirty="0"/>
              <a:t>Asaph son of </a:t>
            </a:r>
            <a:r>
              <a:rPr dirty="0" err="1"/>
              <a:t>Berekiah</a:t>
            </a:r>
            <a:r>
              <a:rPr dirty="0"/>
              <a:t>, the son of </a:t>
            </a:r>
            <a:r>
              <a:rPr dirty="0" err="1"/>
              <a:t>Shimea</a:t>
            </a: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4</a:t>
            </a:r>
            <a:br/>
            <a:r>
              <a:t>엘르아살은 비느하스를 낳고 비느하스는 아비수아를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Eleazar was the father of Phinehas, Phinehas the father of Abishua,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830990" cy="1200329"/>
          </a:xfrm>
          <a:prstGeom prst="rect">
            <a:avLst/>
          </a:prstGeom>
          <a:noFill/>
        </p:spPr>
        <p:txBody>
          <a:bodyPr wrap="none">
            <a:spAutoFit/>
          </a:bodyPr>
          <a:lstStyle/>
          <a:p>
            <a:pPr>
              <a:defRPr sz="2400" b="1">
                <a:solidFill>
                  <a:srgbClr val="FFFFFF"/>
                </a:solidFill>
                <a:latin typeface="나눔고딕"/>
              </a:defRPr>
            </a:pPr>
            <a:r>
              <a:rPr dirty="0"/>
              <a:t>40</a:t>
            </a:r>
            <a:br>
              <a:rPr dirty="0"/>
            </a:br>
            <a:r>
              <a:rPr dirty="0" err="1"/>
              <a:t>시므아는</a:t>
            </a:r>
            <a:r>
              <a:rPr dirty="0"/>
              <a:t> </a:t>
            </a:r>
            <a:r>
              <a:rPr dirty="0" err="1"/>
              <a:t>미가엘의</a:t>
            </a:r>
            <a:r>
              <a:rPr dirty="0"/>
              <a:t> </a:t>
            </a:r>
            <a:r>
              <a:rPr dirty="0" err="1"/>
              <a:t>아들이고</a:t>
            </a:r>
            <a:r>
              <a:rPr dirty="0"/>
              <a:t> </a:t>
            </a:r>
            <a:r>
              <a:rPr dirty="0" err="1"/>
              <a:t>미가엘은</a:t>
            </a:r>
            <a:r>
              <a:rPr dirty="0"/>
              <a:t> </a:t>
            </a:r>
            <a:r>
              <a:rPr dirty="0" err="1"/>
              <a:t>바아세야의</a:t>
            </a:r>
            <a:r>
              <a:rPr dirty="0"/>
              <a:t> </a:t>
            </a:r>
            <a:r>
              <a:rPr dirty="0" err="1"/>
              <a:t>아들이고</a:t>
            </a:r>
            <a:endParaRPr lang="en-US" dirty="0"/>
          </a:p>
          <a:p>
            <a:pPr>
              <a:defRPr sz="2400" b="1">
                <a:solidFill>
                  <a:srgbClr val="FFFFFF"/>
                </a:solidFill>
                <a:latin typeface="나눔고딕"/>
              </a:defRPr>
            </a:pPr>
            <a:r>
              <a:rPr dirty="0" err="1"/>
              <a:t>바아세야는</a:t>
            </a:r>
            <a:r>
              <a:rPr dirty="0"/>
              <a:t> </a:t>
            </a:r>
            <a:r>
              <a:rPr dirty="0" err="1"/>
              <a:t>말기야의</a:t>
            </a:r>
            <a:r>
              <a:rPr dirty="0"/>
              <a:t> </a:t>
            </a:r>
            <a:r>
              <a:rPr dirty="0" err="1"/>
              <a:t>아들이고</a:t>
            </a:r>
            <a:endParaRPr dirty="0"/>
          </a:p>
        </p:txBody>
      </p:sp>
      <p:sp>
        <p:nvSpPr>
          <p:cNvPr id="4" name="TextBox 3"/>
          <p:cNvSpPr txBox="1"/>
          <p:nvPr/>
        </p:nvSpPr>
        <p:spPr>
          <a:xfrm>
            <a:off x="402336" y="4663440"/>
            <a:ext cx="5875326" cy="830997"/>
          </a:xfrm>
          <a:prstGeom prst="rect">
            <a:avLst/>
          </a:prstGeom>
          <a:noFill/>
        </p:spPr>
        <p:txBody>
          <a:bodyPr wrap="none">
            <a:spAutoFit/>
          </a:bodyPr>
          <a:lstStyle/>
          <a:p>
            <a:pPr>
              <a:defRPr sz="2400" b="1">
                <a:solidFill>
                  <a:srgbClr val="FFFFFF"/>
                </a:solidFill>
                <a:latin typeface="나눔고딕"/>
              </a:defRPr>
            </a:pPr>
            <a:r>
              <a:rPr dirty="0"/>
              <a:t>the son of Michael, the son of </a:t>
            </a:r>
            <a:r>
              <a:rPr dirty="0" err="1"/>
              <a:t>Baaseiah</a:t>
            </a:r>
            <a:r>
              <a:rPr dirty="0"/>
              <a:t>,</a:t>
            </a:r>
            <a:endParaRPr lang="en-US" dirty="0"/>
          </a:p>
          <a:p>
            <a:pPr>
              <a:defRPr sz="2400" b="1">
                <a:solidFill>
                  <a:srgbClr val="FFFFFF"/>
                </a:solidFill>
                <a:latin typeface="나눔고딕"/>
              </a:defRPr>
            </a:pPr>
            <a:r>
              <a:rPr dirty="0"/>
              <a:t>the son of </a:t>
            </a:r>
            <a:r>
              <a:rPr dirty="0" err="1"/>
              <a:t>Malkijah</a:t>
            </a:r>
            <a:r>
              <a:rPr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340471" cy="1200329"/>
          </a:xfrm>
          <a:prstGeom prst="rect">
            <a:avLst/>
          </a:prstGeom>
          <a:noFill/>
        </p:spPr>
        <p:txBody>
          <a:bodyPr wrap="none">
            <a:spAutoFit/>
          </a:bodyPr>
          <a:lstStyle/>
          <a:p>
            <a:pPr>
              <a:defRPr sz="2400" b="1">
                <a:solidFill>
                  <a:srgbClr val="FFFFFF"/>
                </a:solidFill>
                <a:latin typeface="나눔고딕"/>
              </a:defRPr>
            </a:pPr>
            <a:r>
              <a:rPr dirty="0"/>
              <a:t>41</a:t>
            </a:r>
            <a:br>
              <a:rPr dirty="0"/>
            </a:br>
            <a:r>
              <a:rPr dirty="0" err="1"/>
              <a:t>말기야는</a:t>
            </a:r>
            <a:r>
              <a:rPr dirty="0"/>
              <a:t> </a:t>
            </a:r>
            <a:r>
              <a:rPr dirty="0" err="1"/>
              <a:t>에드니의</a:t>
            </a:r>
            <a:r>
              <a:rPr dirty="0"/>
              <a:t> </a:t>
            </a:r>
            <a:r>
              <a:rPr dirty="0" err="1"/>
              <a:t>아들이고</a:t>
            </a:r>
            <a:r>
              <a:rPr dirty="0"/>
              <a:t> </a:t>
            </a:r>
            <a:r>
              <a:rPr dirty="0" err="1"/>
              <a:t>에드니는</a:t>
            </a:r>
            <a:r>
              <a:rPr dirty="0"/>
              <a:t> </a:t>
            </a:r>
            <a:r>
              <a:rPr dirty="0" err="1"/>
              <a:t>세라의</a:t>
            </a:r>
            <a:r>
              <a:rPr dirty="0"/>
              <a:t> </a:t>
            </a:r>
            <a:r>
              <a:rPr dirty="0" err="1"/>
              <a:t>아들이고</a:t>
            </a:r>
            <a:r>
              <a:rPr dirty="0"/>
              <a:t> </a:t>
            </a:r>
            <a:endParaRPr lang="en-US" dirty="0"/>
          </a:p>
          <a:p>
            <a:pPr>
              <a:defRPr sz="2400" b="1">
                <a:solidFill>
                  <a:srgbClr val="FFFFFF"/>
                </a:solidFill>
                <a:latin typeface="나눔고딕"/>
              </a:defRPr>
            </a:pPr>
            <a:r>
              <a:rPr dirty="0" err="1"/>
              <a:t>세라는</a:t>
            </a:r>
            <a:r>
              <a:rPr dirty="0"/>
              <a:t> </a:t>
            </a:r>
            <a:r>
              <a:rPr dirty="0" err="1"/>
              <a:t>아다야의</a:t>
            </a:r>
            <a:r>
              <a:rPr dirty="0"/>
              <a:t> </a:t>
            </a:r>
            <a:r>
              <a:rPr dirty="0" err="1"/>
              <a:t>아들이고</a:t>
            </a:r>
            <a:endParaRPr dirty="0"/>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son of Ethni, the son of Zerah, the son of Adaiah,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6676828" cy="1200329"/>
          </a:xfrm>
          <a:prstGeom prst="rect">
            <a:avLst/>
          </a:prstGeom>
          <a:noFill/>
        </p:spPr>
        <p:txBody>
          <a:bodyPr wrap="none">
            <a:spAutoFit/>
          </a:bodyPr>
          <a:lstStyle/>
          <a:p>
            <a:pPr>
              <a:defRPr sz="2400" b="1">
                <a:solidFill>
                  <a:srgbClr val="FFFFFF"/>
                </a:solidFill>
                <a:latin typeface="나눔고딕"/>
              </a:defRPr>
            </a:pPr>
            <a:r>
              <a:rPr dirty="0"/>
              <a:t>42</a:t>
            </a:r>
            <a:br>
              <a:rPr dirty="0"/>
            </a:br>
            <a:r>
              <a:rPr dirty="0" err="1"/>
              <a:t>아다야는</a:t>
            </a:r>
            <a:r>
              <a:rPr dirty="0"/>
              <a:t> </a:t>
            </a:r>
            <a:r>
              <a:rPr dirty="0" err="1"/>
              <a:t>에단의</a:t>
            </a:r>
            <a:r>
              <a:rPr dirty="0"/>
              <a:t> </a:t>
            </a:r>
            <a:r>
              <a:rPr dirty="0" err="1"/>
              <a:t>아들이고</a:t>
            </a:r>
            <a:r>
              <a:rPr dirty="0"/>
              <a:t> </a:t>
            </a:r>
            <a:r>
              <a:rPr dirty="0" err="1"/>
              <a:t>에단은</a:t>
            </a:r>
            <a:r>
              <a:rPr dirty="0"/>
              <a:t> </a:t>
            </a:r>
            <a:r>
              <a:rPr dirty="0" err="1"/>
              <a:t>심마의</a:t>
            </a:r>
            <a:r>
              <a:rPr dirty="0"/>
              <a:t> </a:t>
            </a:r>
            <a:r>
              <a:rPr dirty="0" err="1"/>
              <a:t>아들이고</a:t>
            </a:r>
            <a:endParaRPr lang="en-US" dirty="0"/>
          </a:p>
          <a:p>
            <a:pPr>
              <a:defRPr sz="2400" b="1">
                <a:solidFill>
                  <a:srgbClr val="FFFFFF"/>
                </a:solidFill>
                <a:latin typeface="나눔고딕"/>
              </a:defRPr>
            </a:pPr>
            <a:r>
              <a:rPr dirty="0" err="1"/>
              <a:t>심마는</a:t>
            </a:r>
            <a:r>
              <a:rPr dirty="0"/>
              <a:t> </a:t>
            </a:r>
            <a:r>
              <a:rPr dirty="0" err="1"/>
              <a:t>시므이의</a:t>
            </a:r>
            <a:r>
              <a:rPr dirty="0"/>
              <a:t> </a:t>
            </a:r>
            <a:r>
              <a:rPr dirty="0" err="1"/>
              <a:t>아들이고</a:t>
            </a:r>
            <a:endParaRPr dirty="0"/>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son of Ethan, the son of Zimmah, the son of Shimei,</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6965368" cy="1200329"/>
          </a:xfrm>
          <a:prstGeom prst="rect">
            <a:avLst/>
          </a:prstGeom>
          <a:noFill/>
        </p:spPr>
        <p:txBody>
          <a:bodyPr wrap="none">
            <a:spAutoFit/>
          </a:bodyPr>
          <a:lstStyle/>
          <a:p>
            <a:pPr>
              <a:defRPr sz="2400" b="1">
                <a:solidFill>
                  <a:srgbClr val="FFFFFF"/>
                </a:solidFill>
                <a:latin typeface="나눔고딕"/>
              </a:defRPr>
            </a:pPr>
            <a:r>
              <a:rPr dirty="0"/>
              <a:t>43</a:t>
            </a:r>
            <a:br>
              <a:rPr dirty="0"/>
            </a:br>
            <a:r>
              <a:rPr dirty="0" err="1"/>
              <a:t>시므이는</a:t>
            </a:r>
            <a:r>
              <a:rPr dirty="0"/>
              <a:t> </a:t>
            </a:r>
            <a:r>
              <a:rPr dirty="0" err="1"/>
              <a:t>야핫의</a:t>
            </a:r>
            <a:r>
              <a:rPr dirty="0"/>
              <a:t> </a:t>
            </a:r>
            <a:r>
              <a:rPr dirty="0" err="1"/>
              <a:t>아들이고</a:t>
            </a:r>
            <a:r>
              <a:rPr dirty="0"/>
              <a:t> </a:t>
            </a:r>
            <a:r>
              <a:rPr dirty="0" err="1"/>
              <a:t>야핫은</a:t>
            </a:r>
            <a:r>
              <a:rPr dirty="0"/>
              <a:t> </a:t>
            </a:r>
            <a:r>
              <a:rPr dirty="0" err="1"/>
              <a:t>게르손의</a:t>
            </a:r>
            <a:r>
              <a:rPr dirty="0"/>
              <a:t> </a:t>
            </a:r>
            <a:r>
              <a:rPr dirty="0" err="1"/>
              <a:t>아들이고</a:t>
            </a:r>
            <a:endParaRPr lang="en-US" dirty="0"/>
          </a:p>
          <a:p>
            <a:pPr>
              <a:defRPr sz="2400" b="1">
                <a:solidFill>
                  <a:srgbClr val="FFFFFF"/>
                </a:solidFill>
                <a:latin typeface="나눔고딕"/>
              </a:defRPr>
            </a:pPr>
            <a:r>
              <a:rPr dirty="0" err="1"/>
              <a:t>게르손은</a:t>
            </a:r>
            <a:r>
              <a:rPr dirty="0"/>
              <a:t> </a:t>
            </a:r>
            <a:r>
              <a:rPr dirty="0" err="1"/>
              <a:t>레위의</a:t>
            </a:r>
            <a:r>
              <a:rPr dirty="0"/>
              <a:t> </a:t>
            </a:r>
            <a:r>
              <a:rPr dirty="0" err="1"/>
              <a:t>아들입니다</a:t>
            </a:r>
            <a:r>
              <a:rPr dirty="0"/>
              <a:t>.</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son of Jahath, the son of Gershon, the son of Levi;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9533379" cy="1200329"/>
          </a:xfrm>
          <a:prstGeom prst="rect">
            <a:avLst/>
          </a:prstGeom>
          <a:noFill/>
        </p:spPr>
        <p:txBody>
          <a:bodyPr wrap="none">
            <a:spAutoFit/>
          </a:bodyPr>
          <a:lstStyle/>
          <a:p>
            <a:pPr>
              <a:defRPr sz="2400" b="1">
                <a:solidFill>
                  <a:srgbClr val="FFFFFF"/>
                </a:solidFill>
                <a:latin typeface="나눔고딕"/>
              </a:defRPr>
            </a:pPr>
            <a:r>
              <a:rPr dirty="0"/>
              <a:t>44</a:t>
            </a:r>
            <a:br>
              <a:rPr dirty="0"/>
            </a:br>
            <a:r>
              <a:rPr dirty="0" err="1"/>
              <a:t>헤만의</a:t>
            </a:r>
            <a:r>
              <a:rPr dirty="0"/>
              <a:t> </a:t>
            </a:r>
            <a:r>
              <a:rPr dirty="0" err="1"/>
              <a:t>왼쪽에서</a:t>
            </a:r>
            <a:r>
              <a:rPr dirty="0"/>
              <a:t> </a:t>
            </a:r>
            <a:r>
              <a:rPr dirty="0" err="1"/>
              <a:t>섬기던</a:t>
            </a:r>
            <a:r>
              <a:rPr dirty="0"/>
              <a:t> </a:t>
            </a:r>
            <a:r>
              <a:rPr dirty="0" err="1"/>
              <a:t>사람은</a:t>
            </a:r>
            <a:r>
              <a:rPr dirty="0"/>
              <a:t> </a:t>
            </a:r>
            <a:r>
              <a:rPr dirty="0" err="1"/>
              <a:t>므라리의</a:t>
            </a:r>
            <a:r>
              <a:rPr dirty="0"/>
              <a:t> </a:t>
            </a:r>
            <a:r>
              <a:rPr dirty="0" err="1"/>
              <a:t>자손</a:t>
            </a:r>
            <a:r>
              <a:rPr dirty="0"/>
              <a:t> </a:t>
            </a:r>
            <a:r>
              <a:rPr dirty="0" err="1"/>
              <a:t>가운데</a:t>
            </a:r>
            <a:r>
              <a:rPr dirty="0"/>
              <a:t> </a:t>
            </a:r>
            <a:r>
              <a:rPr dirty="0" err="1"/>
              <a:t>에단입니다</a:t>
            </a:r>
            <a:r>
              <a:rPr dirty="0"/>
              <a:t>.</a:t>
            </a:r>
            <a:endParaRPr lang="en-US" dirty="0"/>
          </a:p>
          <a:p>
            <a:pPr>
              <a:defRPr sz="2400" b="1">
                <a:solidFill>
                  <a:srgbClr val="FFFFFF"/>
                </a:solidFill>
                <a:latin typeface="나눔고딕"/>
              </a:defRPr>
            </a:pPr>
            <a:r>
              <a:rPr dirty="0" err="1"/>
              <a:t>에단은</a:t>
            </a:r>
            <a:r>
              <a:rPr dirty="0"/>
              <a:t> </a:t>
            </a:r>
            <a:r>
              <a:rPr dirty="0" err="1"/>
              <a:t>기시의</a:t>
            </a:r>
            <a:r>
              <a:rPr dirty="0"/>
              <a:t> </a:t>
            </a:r>
            <a:r>
              <a:rPr dirty="0" err="1"/>
              <a:t>아들이고</a:t>
            </a:r>
            <a:r>
              <a:rPr dirty="0"/>
              <a:t> </a:t>
            </a:r>
            <a:r>
              <a:rPr dirty="0" err="1"/>
              <a:t>기시는</a:t>
            </a:r>
            <a:r>
              <a:rPr dirty="0"/>
              <a:t> </a:t>
            </a:r>
            <a:r>
              <a:rPr dirty="0" err="1"/>
              <a:t>압디의</a:t>
            </a:r>
            <a:r>
              <a:rPr dirty="0"/>
              <a:t> </a:t>
            </a:r>
            <a:r>
              <a:rPr dirty="0" err="1"/>
              <a:t>아들이고</a:t>
            </a:r>
            <a:r>
              <a:rPr dirty="0"/>
              <a:t> </a:t>
            </a:r>
            <a:r>
              <a:rPr dirty="0" err="1"/>
              <a:t>압디는</a:t>
            </a:r>
            <a:r>
              <a:rPr dirty="0"/>
              <a:t> </a:t>
            </a:r>
            <a:r>
              <a:rPr dirty="0" err="1"/>
              <a:t>말룩의</a:t>
            </a:r>
            <a:r>
              <a:rPr dirty="0"/>
              <a:t> </a:t>
            </a:r>
            <a:r>
              <a:rPr dirty="0" err="1"/>
              <a:t>아들이고</a:t>
            </a:r>
            <a:endParaRPr dirty="0"/>
          </a:p>
        </p:txBody>
      </p:sp>
      <p:sp>
        <p:nvSpPr>
          <p:cNvPr id="4" name="TextBox 3"/>
          <p:cNvSpPr txBox="1"/>
          <p:nvPr/>
        </p:nvSpPr>
        <p:spPr>
          <a:xfrm>
            <a:off x="402336" y="4663440"/>
            <a:ext cx="8212505" cy="830997"/>
          </a:xfrm>
          <a:prstGeom prst="rect">
            <a:avLst/>
          </a:prstGeom>
          <a:noFill/>
        </p:spPr>
        <p:txBody>
          <a:bodyPr wrap="none">
            <a:spAutoFit/>
          </a:bodyPr>
          <a:lstStyle/>
          <a:p>
            <a:pPr>
              <a:defRPr sz="2400" b="1">
                <a:solidFill>
                  <a:srgbClr val="FFFFFF"/>
                </a:solidFill>
                <a:latin typeface="나눔고딕"/>
              </a:defRPr>
            </a:pPr>
            <a:r>
              <a:rPr dirty="0"/>
              <a:t>and from their associates, the </a:t>
            </a:r>
            <a:r>
              <a:rPr dirty="0" err="1"/>
              <a:t>Merarites</a:t>
            </a:r>
            <a:r>
              <a:rPr dirty="0"/>
              <a:t>, at his left hand:</a:t>
            </a:r>
            <a:endParaRPr lang="en-US" dirty="0"/>
          </a:p>
          <a:p>
            <a:pPr>
              <a:defRPr sz="2400" b="1">
                <a:solidFill>
                  <a:srgbClr val="FFFFFF"/>
                </a:solidFill>
                <a:latin typeface="나눔고딕"/>
              </a:defRPr>
            </a:pPr>
            <a:r>
              <a:rPr dirty="0"/>
              <a:t>Ethan son of </a:t>
            </a:r>
            <a:r>
              <a:rPr dirty="0" err="1"/>
              <a:t>Kishi</a:t>
            </a:r>
            <a:r>
              <a:rPr dirty="0"/>
              <a:t>, the son of Abdi, the son of </a:t>
            </a:r>
            <a:r>
              <a:rPr dirty="0" err="1"/>
              <a:t>Malluch</a:t>
            </a:r>
            <a:r>
              <a:rPr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542449" cy="1200329"/>
          </a:xfrm>
          <a:prstGeom prst="rect">
            <a:avLst/>
          </a:prstGeom>
          <a:noFill/>
        </p:spPr>
        <p:txBody>
          <a:bodyPr wrap="none">
            <a:spAutoFit/>
          </a:bodyPr>
          <a:lstStyle/>
          <a:p>
            <a:pPr>
              <a:defRPr sz="2400" b="1">
                <a:solidFill>
                  <a:srgbClr val="FFFFFF"/>
                </a:solidFill>
                <a:latin typeface="나눔고딕"/>
              </a:defRPr>
            </a:pPr>
            <a:r>
              <a:rPr dirty="0"/>
              <a:t>45</a:t>
            </a:r>
            <a:br>
              <a:rPr dirty="0"/>
            </a:br>
            <a:r>
              <a:rPr dirty="0" err="1"/>
              <a:t>말룩은</a:t>
            </a:r>
            <a:r>
              <a:rPr dirty="0"/>
              <a:t> </a:t>
            </a:r>
            <a:r>
              <a:rPr dirty="0" err="1"/>
              <a:t>하사뱌의</a:t>
            </a:r>
            <a:r>
              <a:rPr dirty="0"/>
              <a:t> </a:t>
            </a:r>
            <a:r>
              <a:rPr dirty="0" err="1"/>
              <a:t>아들이고</a:t>
            </a:r>
            <a:r>
              <a:rPr dirty="0"/>
              <a:t> </a:t>
            </a:r>
            <a:r>
              <a:rPr dirty="0" err="1"/>
              <a:t>하사뱌는</a:t>
            </a:r>
            <a:r>
              <a:rPr dirty="0"/>
              <a:t> </a:t>
            </a:r>
            <a:r>
              <a:rPr dirty="0" err="1"/>
              <a:t>아마시야의</a:t>
            </a:r>
            <a:r>
              <a:rPr dirty="0"/>
              <a:t> </a:t>
            </a:r>
            <a:r>
              <a:rPr dirty="0" err="1"/>
              <a:t>아들이고</a:t>
            </a:r>
            <a:endParaRPr lang="en-US" dirty="0"/>
          </a:p>
          <a:p>
            <a:pPr>
              <a:defRPr sz="2400" b="1">
                <a:solidFill>
                  <a:srgbClr val="FFFFFF"/>
                </a:solidFill>
                <a:latin typeface="나눔고딕"/>
              </a:defRPr>
            </a:pPr>
            <a:r>
              <a:rPr dirty="0" err="1"/>
              <a:t>아마시야는</a:t>
            </a:r>
            <a:r>
              <a:rPr dirty="0"/>
              <a:t> </a:t>
            </a:r>
            <a:r>
              <a:rPr dirty="0" err="1"/>
              <a:t>힐기야의</a:t>
            </a:r>
            <a:r>
              <a:rPr dirty="0"/>
              <a:t> </a:t>
            </a:r>
            <a:r>
              <a:rPr dirty="0" err="1"/>
              <a:t>아들이고</a:t>
            </a:r>
            <a:endParaRPr dirty="0"/>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son of Hashabiah, the son of Amaziah, the son of Hilkiah,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46</a:t>
            </a:r>
            <a:br/>
            <a:r>
              <a:t>힐기야는 암시의 아들이고 암시는 바니의 아들이고 바니는 세멜의 아들이고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son of Amzi, the son of Bani, the son of Shemer,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346883" cy="1200329"/>
          </a:xfrm>
          <a:prstGeom prst="rect">
            <a:avLst/>
          </a:prstGeom>
          <a:noFill/>
        </p:spPr>
        <p:txBody>
          <a:bodyPr wrap="none">
            <a:spAutoFit/>
          </a:bodyPr>
          <a:lstStyle/>
          <a:p>
            <a:pPr>
              <a:defRPr sz="2400" b="1">
                <a:solidFill>
                  <a:srgbClr val="FFFFFF"/>
                </a:solidFill>
                <a:latin typeface="나눔고딕"/>
              </a:defRPr>
            </a:pPr>
            <a:r>
              <a:rPr dirty="0"/>
              <a:t>47</a:t>
            </a:r>
            <a:br>
              <a:rPr dirty="0"/>
            </a:br>
            <a:r>
              <a:rPr dirty="0" err="1"/>
              <a:t>세멜은</a:t>
            </a:r>
            <a:r>
              <a:rPr dirty="0"/>
              <a:t> </a:t>
            </a:r>
            <a:r>
              <a:rPr dirty="0" err="1"/>
              <a:t>말리의</a:t>
            </a:r>
            <a:r>
              <a:rPr dirty="0"/>
              <a:t> </a:t>
            </a:r>
            <a:r>
              <a:rPr dirty="0" err="1"/>
              <a:t>아들이고</a:t>
            </a:r>
            <a:r>
              <a:rPr dirty="0"/>
              <a:t> </a:t>
            </a:r>
            <a:r>
              <a:rPr dirty="0" err="1"/>
              <a:t>말리는</a:t>
            </a:r>
            <a:r>
              <a:rPr dirty="0"/>
              <a:t> </a:t>
            </a:r>
            <a:r>
              <a:rPr dirty="0" err="1"/>
              <a:t>무시의</a:t>
            </a:r>
            <a:r>
              <a:rPr dirty="0"/>
              <a:t> </a:t>
            </a:r>
            <a:r>
              <a:rPr dirty="0" err="1"/>
              <a:t>아들이고</a:t>
            </a:r>
            <a:endParaRPr lang="en-US" dirty="0"/>
          </a:p>
          <a:p>
            <a:pPr>
              <a:defRPr sz="2400" b="1">
                <a:solidFill>
                  <a:srgbClr val="FFFFFF"/>
                </a:solidFill>
                <a:latin typeface="나눔고딕"/>
              </a:defRPr>
            </a:pPr>
            <a:r>
              <a:rPr dirty="0" err="1"/>
              <a:t>무시는</a:t>
            </a:r>
            <a:r>
              <a:rPr dirty="0"/>
              <a:t> </a:t>
            </a:r>
            <a:r>
              <a:rPr dirty="0" err="1"/>
              <a:t>므라리의</a:t>
            </a:r>
            <a:r>
              <a:rPr dirty="0"/>
              <a:t> </a:t>
            </a:r>
            <a:r>
              <a:rPr dirty="0" err="1"/>
              <a:t>아들이고</a:t>
            </a:r>
            <a:r>
              <a:rPr dirty="0"/>
              <a:t> </a:t>
            </a:r>
            <a:r>
              <a:rPr dirty="0" err="1"/>
              <a:t>므라리는</a:t>
            </a:r>
            <a:r>
              <a:rPr dirty="0"/>
              <a:t> </a:t>
            </a:r>
            <a:r>
              <a:rPr dirty="0" err="1"/>
              <a:t>레위의</a:t>
            </a:r>
            <a:r>
              <a:rPr dirty="0"/>
              <a:t> </a:t>
            </a:r>
            <a:r>
              <a:rPr dirty="0" err="1"/>
              <a:t>아들입니다</a:t>
            </a:r>
            <a:r>
              <a:rPr dirty="0"/>
              <a:t>.</a:t>
            </a:r>
          </a:p>
        </p:txBody>
      </p:sp>
      <p:sp>
        <p:nvSpPr>
          <p:cNvPr id="4" name="TextBox 3"/>
          <p:cNvSpPr txBox="1"/>
          <p:nvPr/>
        </p:nvSpPr>
        <p:spPr>
          <a:xfrm>
            <a:off x="402336" y="4663440"/>
            <a:ext cx="5182829" cy="830997"/>
          </a:xfrm>
          <a:prstGeom prst="rect">
            <a:avLst/>
          </a:prstGeom>
          <a:noFill/>
        </p:spPr>
        <p:txBody>
          <a:bodyPr wrap="none">
            <a:spAutoFit/>
          </a:bodyPr>
          <a:lstStyle/>
          <a:p>
            <a:pPr>
              <a:defRPr sz="2400" b="1">
                <a:solidFill>
                  <a:srgbClr val="FFFFFF"/>
                </a:solidFill>
                <a:latin typeface="나눔고딕"/>
              </a:defRPr>
            </a:pPr>
            <a:r>
              <a:rPr dirty="0"/>
              <a:t>the son of </a:t>
            </a:r>
            <a:r>
              <a:rPr dirty="0" err="1"/>
              <a:t>Mahli</a:t>
            </a:r>
            <a:r>
              <a:rPr dirty="0"/>
              <a:t>, the son of Mushi,</a:t>
            </a:r>
            <a:endParaRPr lang="en-US" dirty="0"/>
          </a:p>
          <a:p>
            <a:pPr>
              <a:defRPr sz="2400" b="1">
                <a:solidFill>
                  <a:srgbClr val="FFFFFF"/>
                </a:solidFill>
                <a:latin typeface="나눔고딕"/>
              </a:defRPr>
            </a:pPr>
            <a:r>
              <a:rPr dirty="0"/>
              <a:t>the son of </a:t>
            </a:r>
            <a:r>
              <a:rPr dirty="0" err="1"/>
              <a:t>Merari</a:t>
            </a:r>
            <a:r>
              <a:rPr dirty="0"/>
              <a:t>, the son of Levi.</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5327099" cy="1200329"/>
          </a:xfrm>
          <a:prstGeom prst="rect">
            <a:avLst/>
          </a:prstGeom>
          <a:noFill/>
        </p:spPr>
        <p:txBody>
          <a:bodyPr wrap="none">
            <a:spAutoFit/>
          </a:bodyPr>
          <a:lstStyle/>
          <a:p>
            <a:pPr>
              <a:defRPr sz="2400" b="1">
                <a:solidFill>
                  <a:srgbClr val="FFFFFF"/>
                </a:solidFill>
                <a:latin typeface="나눔고딕"/>
              </a:defRPr>
            </a:pPr>
            <a:r>
              <a:rPr dirty="0"/>
              <a:t>48</a:t>
            </a:r>
            <a:br>
              <a:rPr dirty="0"/>
            </a:br>
            <a:r>
              <a:rPr dirty="0" err="1"/>
              <a:t>그들의</a:t>
            </a:r>
            <a:r>
              <a:rPr dirty="0"/>
              <a:t> </a:t>
            </a:r>
            <a:r>
              <a:rPr dirty="0" err="1"/>
              <a:t>형제</a:t>
            </a:r>
            <a:r>
              <a:rPr dirty="0"/>
              <a:t> </a:t>
            </a:r>
            <a:r>
              <a:rPr dirty="0" err="1"/>
              <a:t>레위</a:t>
            </a:r>
            <a:r>
              <a:rPr dirty="0"/>
              <a:t> </a:t>
            </a:r>
            <a:r>
              <a:rPr dirty="0" err="1"/>
              <a:t>사람들은</a:t>
            </a:r>
            <a:r>
              <a:rPr dirty="0"/>
              <a:t> </a:t>
            </a:r>
            <a:r>
              <a:rPr dirty="0" err="1"/>
              <a:t>장막</a:t>
            </a:r>
            <a:r>
              <a:rPr dirty="0"/>
              <a:t>,</a:t>
            </a:r>
            <a:endParaRPr lang="en-US" dirty="0"/>
          </a:p>
          <a:p>
            <a:pPr>
              <a:defRPr sz="2400" b="1">
                <a:solidFill>
                  <a:srgbClr val="FFFFFF"/>
                </a:solidFill>
                <a:latin typeface="나눔고딕"/>
              </a:defRPr>
            </a:pPr>
            <a:r>
              <a:rPr dirty="0"/>
              <a:t>곧 </a:t>
            </a:r>
            <a:r>
              <a:rPr dirty="0" err="1"/>
              <a:t>하나님</a:t>
            </a:r>
            <a:r>
              <a:rPr dirty="0"/>
              <a:t> </a:t>
            </a:r>
            <a:r>
              <a:rPr dirty="0" err="1"/>
              <a:t>집의</a:t>
            </a:r>
            <a:r>
              <a:rPr dirty="0"/>
              <a:t> </a:t>
            </a:r>
            <a:r>
              <a:rPr dirty="0" err="1"/>
              <a:t>모든</a:t>
            </a:r>
            <a:r>
              <a:rPr dirty="0"/>
              <a:t> </a:t>
            </a:r>
            <a:r>
              <a:rPr dirty="0" err="1"/>
              <a:t>임무를</a:t>
            </a:r>
            <a:r>
              <a:rPr dirty="0"/>
              <a:t> </a:t>
            </a:r>
            <a:r>
              <a:rPr dirty="0" err="1"/>
              <a:t>맡았습니다</a:t>
            </a:r>
            <a:r>
              <a:rPr dirty="0"/>
              <a:t>.</a:t>
            </a:r>
          </a:p>
        </p:txBody>
      </p:sp>
      <p:sp>
        <p:nvSpPr>
          <p:cNvPr id="4" name="TextBox 3"/>
          <p:cNvSpPr txBox="1"/>
          <p:nvPr/>
        </p:nvSpPr>
        <p:spPr>
          <a:xfrm>
            <a:off x="402336" y="4663440"/>
            <a:ext cx="8133958" cy="830997"/>
          </a:xfrm>
          <a:prstGeom prst="rect">
            <a:avLst/>
          </a:prstGeom>
          <a:noFill/>
        </p:spPr>
        <p:txBody>
          <a:bodyPr wrap="none">
            <a:spAutoFit/>
          </a:bodyPr>
          <a:lstStyle/>
          <a:p>
            <a:pPr>
              <a:defRPr sz="2400" b="1">
                <a:solidFill>
                  <a:srgbClr val="FFFFFF"/>
                </a:solidFill>
                <a:latin typeface="나눔고딕"/>
              </a:defRPr>
            </a:pPr>
            <a:r>
              <a:rPr dirty="0"/>
              <a:t>Their fellow Levites were assigned to</a:t>
            </a:r>
            <a:endParaRPr lang="en-US" dirty="0"/>
          </a:p>
          <a:p>
            <a:pPr>
              <a:defRPr sz="2400" b="1">
                <a:solidFill>
                  <a:srgbClr val="FFFFFF"/>
                </a:solidFill>
                <a:latin typeface="나눔고딕"/>
              </a:defRPr>
            </a:pPr>
            <a:r>
              <a:rPr dirty="0"/>
              <a:t>all the other duties of the tabernacle,</a:t>
            </a:r>
            <a:r>
              <a:rPr lang="en-US" dirty="0"/>
              <a:t> </a:t>
            </a:r>
            <a:r>
              <a:rPr dirty="0"/>
              <a:t>the house of God.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953640" cy="1938992"/>
          </a:xfrm>
          <a:prstGeom prst="rect">
            <a:avLst/>
          </a:prstGeom>
          <a:noFill/>
        </p:spPr>
        <p:txBody>
          <a:bodyPr wrap="none">
            <a:spAutoFit/>
          </a:bodyPr>
          <a:lstStyle/>
          <a:p>
            <a:pPr>
              <a:defRPr sz="2400" b="1">
                <a:solidFill>
                  <a:srgbClr val="FFFFFF"/>
                </a:solidFill>
                <a:latin typeface="나눔고딕"/>
              </a:defRPr>
            </a:pPr>
            <a:r>
              <a:rPr dirty="0"/>
              <a:t>49</a:t>
            </a:r>
            <a:br>
              <a:rPr dirty="0"/>
            </a:br>
            <a:r>
              <a:rPr dirty="0" err="1"/>
              <a:t>아론과</a:t>
            </a:r>
            <a:r>
              <a:rPr dirty="0"/>
              <a:t> </a:t>
            </a:r>
            <a:r>
              <a:rPr dirty="0" err="1"/>
              <a:t>그의</a:t>
            </a:r>
            <a:r>
              <a:rPr dirty="0"/>
              <a:t> </a:t>
            </a:r>
            <a:r>
              <a:rPr dirty="0" err="1"/>
              <a:t>자손은</a:t>
            </a:r>
            <a:r>
              <a:rPr dirty="0"/>
              <a:t> </a:t>
            </a:r>
            <a:r>
              <a:rPr dirty="0" err="1"/>
              <a:t>번제단에서</a:t>
            </a:r>
            <a:r>
              <a:rPr dirty="0"/>
              <a:t> </a:t>
            </a:r>
            <a:r>
              <a:rPr dirty="0" err="1"/>
              <a:t>제물을</a:t>
            </a:r>
            <a:r>
              <a:rPr dirty="0"/>
              <a:t> </a:t>
            </a:r>
            <a:r>
              <a:rPr dirty="0" err="1"/>
              <a:t>드렸으며</a:t>
            </a:r>
            <a:r>
              <a:rPr dirty="0"/>
              <a:t> </a:t>
            </a:r>
            <a:r>
              <a:rPr dirty="0" err="1"/>
              <a:t>향단에</a:t>
            </a:r>
            <a:r>
              <a:rPr dirty="0"/>
              <a:t> </a:t>
            </a:r>
            <a:r>
              <a:rPr dirty="0" err="1"/>
              <a:t>향을</a:t>
            </a:r>
            <a:r>
              <a:rPr dirty="0"/>
              <a:t> </a:t>
            </a:r>
            <a:r>
              <a:rPr dirty="0" err="1"/>
              <a:t>피우는</a:t>
            </a:r>
            <a:r>
              <a:rPr dirty="0"/>
              <a:t> </a:t>
            </a:r>
            <a:r>
              <a:rPr dirty="0" err="1"/>
              <a:t>일을</a:t>
            </a:r>
            <a:r>
              <a:rPr dirty="0"/>
              <a:t> </a:t>
            </a:r>
            <a:r>
              <a:rPr dirty="0" err="1"/>
              <a:t>했습니다</a:t>
            </a:r>
            <a:r>
              <a:rPr dirty="0"/>
              <a:t>.</a:t>
            </a:r>
            <a:endParaRPr lang="en-US" dirty="0"/>
          </a:p>
          <a:p>
            <a:pPr>
              <a:defRPr sz="2400" b="1">
                <a:solidFill>
                  <a:srgbClr val="FFFFFF"/>
                </a:solidFill>
                <a:latin typeface="나눔고딕"/>
              </a:defRPr>
            </a:pPr>
            <a:r>
              <a:rPr dirty="0" err="1"/>
              <a:t>그들은</a:t>
            </a:r>
            <a:r>
              <a:rPr dirty="0"/>
              <a:t> </a:t>
            </a:r>
            <a:r>
              <a:rPr dirty="0" err="1"/>
              <a:t>지성소에서</a:t>
            </a:r>
            <a:r>
              <a:rPr dirty="0"/>
              <a:t> </a:t>
            </a:r>
            <a:r>
              <a:rPr dirty="0" err="1"/>
              <a:t>모든</a:t>
            </a:r>
            <a:r>
              <a:rPr dirty="0"/>
              <a:t> </a:t>
            </a:r>
            <a:r>
              <a:rPr dirty="0" err="1"/>
              <a:t>일을</a:t>
            </a:r>
            <a:r>
              <a:rPr dirty="0"/>
              <a:t> </a:t>
            </a:r>
            <a:r>
              <a:rPr dirty="0" err="1"/>
              <a:t>하도록</a:t>
            </a:r>
            <a:r>
              <a:rPr dirty="0"/>
              <a:t> </a:t>
            </a:r>
            <a:r>
              <a:rPr dirty="0" err="1"/>
              <a:t>세워졌으며</a:t>
            </a:r>
            <a:endParaRPr lang="en-US" dirty="0"/>
          </a:p>
          <a:p>
            <a:pPr>
              <a:defRPr sz="2400" b="1">
                <a:solidFill>
                  <a:srgbClr val="FFFFFF"/>
                </a:solidFill>
                <a:latin typeface="나눔고딕"/>
              </a:defRPr>
            </a:pPr>
            <a:r>
              <a:rPr dirty="0" err="1"/>
              <a:t>하나님의</a:t>
            </a:r>
            <a:r>
              <a:rPr dirty="0"/>
              <a:t> 종 </a:t>
            </a:r>
            <a:r>
              <a:rPr dirty="0" err="1"/>
              <a:t>모세가</a:t>
            </a:r>
            <a:r>
              <a:rPr dirty="0"/>
              <a:t> </a:t>
            </a:r>
            <a:r>
              <a:rPr dirty="0" err="1"/>
              <a:t>명령한</a:t>
            </a:r>
            <a:r>
              <a:rPr dirty="0"/>
              <a:t> </a:t>
            </a:r>
            <a:r>
              <a:rPr dirty="0" err="1"/>
              <a:t>모든</a:t>
            </a:r>
            <a:r>
              <a:rPr dirty="0"/>
              <a:t> </a:t>
            </a:r>
            <a:r>
              <a:rPr dirty="0" err="1"/>
              <a:t>것에</a:t>
            </a:r>
            <a:r>
              <a:rPr dirty="0"/>
              <a:t> </a:t>
            </a:r>
            <a:r>
              <a:rPr dirty="0" err="1"/>
              <a:t>따라</a:t>
            </a:r>
            <a:endParaRPr lang="en-US" dirty="0"/>
          </a:p>
          <a:p>
            <a:pPr>
              <a:defRPr sz="2400" b="1">
                <a:solidFill>
                  <a:srgbClr val="FFFFFF"/>
                </a:solidFill>
                <a:latin typeface="나눔고딕"/>
              </a:defRPr>
            </a:pPr>
            <a:r>
              <a:rPr dirty="0" err="1"/>
              <a:t>이스라엘을</a:t>
            </a:r>
            <a:r>
              <a:rPr dirty="0"/>
              <a:t> </a:t>
            </a:r>
            <a:r>
              <a:rPr dirty="0" err="1"/>
              <a:t>위해</a:t>
            </a:r>
            <a:r>
              <a:rPr dirty="0"/>
              <a:t> </a:t>
            </a:r>
            <a:r>
              <a:rPr dirty="0" err="1"/>
              <a:t>죄를</a:t>
            </a:r>
            <a:r>
              <a:rPr dirty="0"/>
              <a:t> </a:t>
            </a:r>
            <a:r>
              <a:rPr dirty="0" err="1"/>
              <a:t>씻는</a:t>
            </a:r>
            <a:r>
              <a:rPr dirty="0"/>
              <a:t> </a:t>
            </a:r>
            <a:r>
              <a:rPr dirty="0" err="1"/>
              <a:t>일을</a:t>
            </a:r>
            <a:r>
              <a:rPr dirty="0"/>
              <a:t> </a:t>
            </a:r>
            <a:r>
              <a:rPr dirty="0" err="1"/>
              <a:t>하기로</a:t>
            </a:r>
            <a:r>
              <a:rPr dirty="0"/>
              <a:t> 돼 </a:t>
            </a:r>
            <a:r>
              <a:rPr dirty="0" err="1"/>
              <a:t>있었습니다</a:t>
            </a:r>
            <a:r>
              <a:rPr dirty="0"/>
              <a:t>.</a:t>
            </a:r>
          </a:p>
        </p:txBody>
      </p:sp>
      <p:sp>
        <p:nvSpPr>
          <p:cNvPr id="4" name="TextBox 3"/>
          <p:cNvSpPr txBox="1"/>
          <p:nvPr/>
        </p:nvSpPr>
        <p:spPr>
          <a:xfrm>
            <a:off x="402336" y="4663440"/>
            <a:ext cx="10881505" cy="1569660"/>
          </a:xfrm>
          <a:prstGeom prst="rect">
            <a:avLst/>
          </a:prstGeom>
          <a:noFill/>
        </p:spPr>
        <p:txBody>
          <a:bodyPr wrap="none">
            <a:spAutoFit/>
          </a:bodyPr>
          <a:lstStyle/>
          <a:p>
            <a:pPr>
              <a:defRPr sz="2400" b="1">
                <a:solidFill>
                  <a:srgbClr val="FFFFFF"/>
                </a:solidFill>
                <a:latin typeface="나눔고딕"/>
              </a:defRPr>
            </a:pPr>
            <a:r>
              <a:rPr dirty="0"/>
              <a:t>But Aaron and his descendants were the ones</a:t>
            </a:r>
            <a:r>
              <a:rPr lang="en-US" dirty="0"/>
              <a:t> </a:t>
            </a:r>
            <a:r>
              <a:rPr dirty="0"/>
              <a:t>who presented</a:t>
            </a:r>
            <a:r>
              <a:rPr lang="en-US" dirty="0"/>
              <a:t> </a:t>
            </a:r>
            <a:r>
              <a:rPr dirty="0"/>
              <a:t>offerings on</a:t>
            </a:r>
            <a:endParaRPr lang="en-US" dirty="0"/>
          </a:p>
          <a:p>
            <a:pPr>
              <a:defRPr sz="2400" b="1">
                <a:solidFill>
                  <a:srgbClr val="FFFFFF"/>
                </a:solidFill>
                <a:latin typeface="나눔고딕"/>
              </a:defRPr>
            </a:pPr>
            <a:r>
              <a:rPr dirty="0"/>
              <a:t>the altar of burnt offering</a:t>
            </a:r>
            <a:r>
              <a:rPr lang="en-US" dirty="0"/>
              <a:t> </a:t>
            </a:r>
            <a:r>
              <a:rPr dirty="0"/>
              <a:t>and on the altar of incense</a:t>
            </a:r>
            <a:r>
              <a:rPr lang="en-US" dirty="0"/>
              <a:t> </a:t>
            </a:r>
            <a:r>
              <a:rPr dirty="0"/>
              <a:t>in connection</a:t>
            </a:r>
            <a:endParaRPr lang="en-US" dirty="0"/>
          </a:p>
          <a:p>
            <a:pPr>
              <a:defRPr sz="2400" b="1">
                <a:solidFill>
                  <a:srgbClr val="FFFFFF"/>
                </a:solidFill>
                <a:latin typeface="나눔고딕"/>
              </a:defRPr>
            </a:pPr>
            <a:r>
              <a:rPr dirty="0"/>
              <a:t>with</a:t>
            </a:r>
            <a:r>
              <a:rPr lang="en-US" dirty="0"/>
              <a:t> </a:t>
            </a:r>
            <a:r>
              <a:rPr dirty="0"/>
              <a:t>all that was done in the Most Holy Place, making atonement for Israel,</a:t>
            </a:r>
            <a:endParaRPr lang="en-US" dirty="0"/>
          </a:p>
          <a:p>
            <a:pPr>
              <a:defRPr sz="2400" b="1">
                <a:solidFill>
                  <a:srgbClr val="FFFFFF"/>
                </a:solidFill>
                <a:latin typeface="나눔고딕"/>
              </a:defRPr>
            </a:pPr>
            <a:r>
              <a:rPr dirty="0"/>
              <a:t>in accordance with all that Moses the servant of God had commanded.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a:t>
            </a:r>
            <a:br/>
            <a:r>
              <a:t>아비수아는 북기를 낳고 북기는 웃시를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Abishua the father of Bukki, Bukki the father of Uzzi,</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50</a:t>
            </a:r>
            <a:br/>
            <a:r>
              <a:t>아론의 자손은 그 아들 엘르아살, 그 아들 비느하스, 그 아들 아비수아,</a:t>
            </a:r>
          </a:p>
        </p:txBody>
      </p:sp>
      <p:sp>
        <p:nvSpPr>
          <p:cNvPr id="4" name="TextBox 3"/>
          <p:cNvSpPr txBox="1"/>
          <p:nvPr/>
        </p:nvSpPr>
        <p:spPr>
          <a:xfrm>
            <a:off x="402336" y="4663440"/>
            <a:ext cx="7277954" cy="830997"/>
          </a:xfrm>
          <a:prstGeom prst="rect">
            <a:avLst/>
          </a:prstGeom>
          <a:noFill/>
        </p:spPr>
        <p:txBody>
          <a:bodyPr wrap="none">
            <a:spAutoFit/>
          </a:bodyPr>
          <a:lstStyle/>
          <a:p>
            <a:pPr>
              <a:defRPr sz="2400" b="1">
                <a:solidFill>
                  <a:srgbClr val="FFFFFF"/>
                </a:solidFill>
                <a:latin typeface="나눔고딕"/>
              </a:defRPr>
            </a:pPr>
            <a:r>
              <a:rPr dirty="0"/>
              <a:t>These were the descendants of Aaron:</a:t>
            </a:r>
            <a:endParaRPr lang="en-US" dirty="0"/>
          </a:p>
          <a:p>
            <a:pPr>
              <a:defRPr sz="2400" b="1">
                <a:solidFill>
                  <a:srgbClr val="FFFFFF"/>
                </a:solidFill>
                <a:latin typeface="나눔고딕"/>
              </a:defRPr>
            </a:pPr>
            <a:r>
              <a:rPr dirty="0"/>
              <a:t>Eleazar his son, Phinehas his son, </a:t>
            </a:r>
            <a:r>
              <a:rPr dirty="0" err="1"/>
              <a:t>Abishua</a:t>
            </a:r>
            <a:r>
              <a:rPr dirty="0"/>
              <a:t> his son,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51</a:t>
            </a:r>
            <a:br/>
            <a:r>
              <a:t>그 아들 북기, 그 아들 웃시, 그 아들 스라히야,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Bukki his son, Uzzi his son, Zerahiah his son,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52</a:t>
            </a:r>
            <a:br/>
            <a:r>
              <a:t>그 아들 므라욧, 그 아들 아마랴, 그 아들 아히둡,</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Meraioth his son, Amariah his son, Ahitub his son,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53</a:t>
            </a:r>
            <a:br/>
            <a:r>
              <a:t>그 아들 사독, 그 아들 아히마아스입니다.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Zadok his son and Ahimaaz his son.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9026830" cy="1200329"/>
          </a:xfrm>
          <a:prstGeom prst="rect">
            <a:avLst/>
          </a:prstGeom>
          <a:noFill/>
        </p:spPr>
        <p:txBody>
          <a:bodyPr wrap="none">
            <a:spAutoFit/>
          </a:bodyPr>
          <a:lstStyle/>
          <a:p>
            <a:pPr>
              <a:defRPr sz="2400" b="1">
                <a:solidFill>
                  <a:srgbClr val="FFFFFF"/>
                </a:solidFill>
                <a:latin typeface="나눔고딕"/>
              </a:defRPr>
            </a:pPr>
            <a:r>
              <a:rPr dirty="0"/>
              <a:t>54</a:t>
            </a:r>
            <a:br>
              <a:rPr dirty="0"/>
            </a:br>
            <a:r>
              <a:rPr dirty="0" err="1"/>
              <a:t>그들이</a:t>
            </a:r>
            <a:r>
              <a:rPr dirty="0"/>
              <a:t> </a:t>
            </a:r>
            <a:r>
              <a:rPr dirty="0" err="1"/>
              <a:t>사는</a:t>
            </a:r>
            <a:r>
              <a:rPr dirty="0"/>
              <a:t> </a:t>
            </a:r>
            <a:r>
              <a:rPr dirty="0" err="1"/>
              <a:t>곳은</a:t>
            </a:r>
            <a:r>
              <a:rPr dirty="0"/>
              <a:t> </a:t>
            </a:r>
            <a:r>
              <a:rPr dirty="0" err="1"/>
              <a:t>사방으로</a:t>
            </a:r>
            <a:r>
              <a:rPr dirty="0"/>
              <a:t> </a:t>
            </a:r>
            <a:r>
              <a:rPr dirty="0" err="1"/>
              <a:t>지역</a:t>
            </a:r>
            <a:r>
              <a:rPr dirty="0"/>
              <a:t> </a:t>
            </a:r>
            <a:r>
              <a:rPr dirty="0" err="1"/>
              <a:t>안에</a:t>
            </a:r>
            <a:r>
              <a:rPr dirty="0"/>
              <a:t> </a:t>
            </a:r>
            <a:r>
              <a:rPr dirty="0" err="1"/>
              <a:t>있으니</a:t>
            </a:r>
            <a:r>
              <a:rPr dirty="0"/>
              <a:t> </a:t>
            </a:r>
            <a:r>
              <a:rPr dirty="0" err="1"/>
              <a:t>위치는</a:t>
            </a:r>
            <a:r>
              <a:rPr dirty="0"/>
              <a:t> </a:t>
            </a:r>
            <a:r>
              <a:rPr dirty="0" err="1"/>
              <a:t>이러합니다</a:t>
            </a:r>
            <a:r>
              <a:rPr dirty="0"/>
              <a:t>.</a:t>
            </a:r>
            <a:endParaRPr lang="en-US" dirty="0"/>
          </a:p>
          <a:p>
            <a:pPr>
              <a:defRPr sz="2400" b="1">
                <a:solidFill>
                  <a:srgbClr val="FFFFFF"/>
                </a:solidFill>
                <a:latin typeface="나눔고딕"/>
              </a:defRPr>
            </a:pPr>
            <a:r>
              <a:rPr dirty="0" err="1"/>
              <a:t>그핫</a:t>
            </a:r>
            <a:r>
              <a:rPr dirty="0"/>
              <a:t> </a:t>
            </a:r>
            <a:r>
              <a:rPr dirty="0" err="1"/>
              <a:t>족속</a:t>
            </a:r>
            <a:r>
              <a:rPr dirty="0"/>
              <a:t>, 곧 </a:t>
            </a:r>
            <a:r>
              <a:rPr dirty="0" err="1"/>
              <a:t>아론의</a:t>
            </a:r>
            <a:r>
              <a:rPr dirty="0"/>
              <a:t> </a:t>
            </a:r>
            <a:r>
              <a:rPr dirty="0" err="1"/>
              <a:t>자손이</a:t>
            </a:r>
            <a:r>
              <a:rPr dirty="0"/>
              <a:t> </a:t>
            </a:r>
            <a:r>
              <a:rPr dirty="0" err="1"/>
              <a:t>먼저</a:t>
            </a:r>
            <a:r>
              <a:rPr dirty="0"/>
              <a:t> </a:t>
            </a:r>
            <a:r>
              <a:rPr dirty="0" err="1"/>
              <a:t>제비를</a:t>
            </a:r>
            <a:r>
              <a:rPr dirty="0"/>
              <a:t> </a:t>
            </a:r>
            <a:r>
              <a:rPr dirty="0" err="1"/>
              <a:t>뽑아서</a:t>
            </a:r>
            <a:r>
              <a:rPr dirty="0"/>
              <a:t> 살 </a:t>
            </a:r>
            <a:r>
              <a:rPr dirty="0" err="1"/>
              <a:t>곳을</a:t>
            </a:r>
            <a:r>
              <a:rPr dirty="0"/>
              <a:t> </a:t>
            </a:r>
            <a:r>
              <a:rPr dirty="0" err="1"/>
              <a:t>받았습니다</a:t>
            </a:r>
            <a:r>
              <a:rPr dirty="0"/>
              <a:t>.</a:t>
            </a:r>
          </a:p>
        </p:txBody>
      </p:sp>
      <p:sp>
        <p:nvSpPr>
          <p:cNvPr id="4" name="TextBox 3"/>
          <p:cNvSpPr txBox="1"/>
          <p:nvPr/>
        </p:nvSpPr>
        <p:spPr>
          <a:xfrm>
            <a:off x="402336" y="4663440"/>
            <a:ext cx="10065576" cy="1200329"/>
          </a:xfrm>
          <a:prstGeom prst="rect">
            <a:avLst/>
          </a:prstGeom>
          <a:noFill/>
        </p:spPr>
        <p:txBody>
          <a:bodyPr wrap="none">
            <a:spAutoFit/>
          </a:bodyPr>
          <a:lstStyle/>
          <a:p>
            <a:pPr>
              <a:defRPr sz="2400" b="1">
                <a:solidFill>
                  <a:srgbClr val="FFFFFF"/>
                </a:solidFill>
                <a:latin typeface="나눔고딕"/>
              </a:defRPr>
            </a:pPr>
            <a:r>
              <a:rPr dirty="0"/>
              <a:t>These were the locations of their settlements allotted as their territory</a:t>
            </a:r>
            <a:endParaRPr lang="en-US" dirty="0"/>
          </a:p>
          <a:p>
            <a:pPr>
              <a:defRPr sz="2400" b="1">
                <a:solidFill>
                  <a:srgbClr val="FFFFFF"/>
                </a:solidFill>
                <a:latin typeface="나눔고딕"/>
              </a:defRPr>
            </a:pPr>
            <a:r>
              <a:rPr dirty="0"/>
              <a:t>(they were assigned to the descendants of Aaron who were</a:t>
            </a:r>
            <a:endParaRPr lang="en-US" dirty="0"/>
          </a:p>
          <a:p>
            <a:pPr>
              <a:defRPr sz="2400" b="1">
                <a:solidFill>
                  <a:srgbClr val="FFFFFF"/>
                </a:solidFill>
                <a:latin typeface="나눔고딕"/>
              </a:defRPr>
            </a:pPr>
            <a:r>
              <a:rPr dirty="0"/>
              <a:t>from the Kohathite clan, because the first lot was for them):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55</a:t>
            </a:r>
            <a:br/>
            <a:r>
              <a:t>그들은 유다 땅에 있는 헤브론과 그 주변 초지를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They were given Hebron in Judah with its surrounding pasturelands.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56</a:t>
            </a:r>
            <a:br/>
            <a:r>
              <a:t>그러나 성을 둘러싼 밭과 마을은 여분네의 아들 갈렙에게 주었습니다.</a:t>
            </a:r>
          </a:p>
        </p:txBody>
      </p:sp>
      <p:sp>
        <p:nvSpPr>
          <p:cNvPr id="4" name="TextBox 3"/>
          <p:cNvSpPr txBox="1"/>
          <p:nvPr/>
        </p:nvSpPr>
        <p:spPr>
          <a:xfrm>
            <a:off x="402336" y="4663440"/>
            <a:ext cx="6016391" cy="830997"/>
          </a:xfrm>
          <a:prstGeom prst="rect">
            <a:avLst/>
          </a:prstGeom>
          <a:noFill/>
        </p:spPr>
        <p:txBody>
          <a:bodyPr wrap="none">
            <a:spAutoFit/>
          </a:bodyPr>
          <a:lstStyle/>
          <a:p>
            <a:pPr>
              <a:defRPr sz="2400" b="1">
                <a:solidFill>
                  <a:srgbClr val="FFFFFF"/>
                </a:solidFill>
                <a:latin typeface="나눔고딕"/>
              </a:defRPr>
            </a:pPr>
            <a:r>
              <a:rPr dirty="0"/>
              <a:t>But the fields and villages around the city</a:t>
            </a:r>
            <a:endParaRPr lang="en-US" dirty="0"/>
          </a:p>
          <a:p>
            <a:pPr>
              <a:defRPr sz="2400" b="1">
                <a:solidFill>
                  <a:srgbClr val="FFFFFF"/>
                </a:solidFill>
                <a:latin typeface="나눔고딕"/>
              </a:defRPr>
            </a:pPr>
            <a:r>
              <a:rPr dirty="0"/>
              <a:t>were given to Caleb son of </a:t>
            </a:r>
            <a:r>
              <a:rPr dirty="0" err="1"/>
              <a:t>Jephunneh</a:t>
            </a:r>
            <a:r>
              <a:rPr dirty="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6731330" cy="1200329"/>
          </a:xfrm>
          <a:prstGeom prst="rect">
            <a:avLst/>
          </a:prstGeom>
          <a:noFill/>
        </p:spPr>
        <p:txBody>
          <a:bodyPr wrap="none">
            <a:spAutoFit/>
          </a:bodyPr>
          <a:lstStyle/>
          <a:p>
            <a:pPr>
              <a:defRPr sz="2400" b="1">
                <a:solidFill>
                  <a:srgbClr val="FFFFFF"/>
                </a:solidFill>
                <a:latin typeface="나눔고딕"/>
              </a:defRPr>
            </a:pPr>
            <a:r>
              <a:rPr dirty="0"/>
              <a:t>57</a:t>
            </a:r>
            <a:br>
              <a:rPr dirty="0"/>
            </a:br>
            <a:r>
              <a:rPr dirty="0" err="1"/>
              <a:t>그리하여</a:t>
            </a:r>
            <a:r>
              <a:rPr dirty="0"/>
              <a:t> </a:t>
            </a:r>
            <a:r>
              <a:rPr dirty="0" err="1"/>
              <a:t>아론의</a:t>
            </a:r>
            <a:r>
              <a:rPr dirty="0"/>
              <a:t> </a:t>
            </a:r>
            <a:r>
              <a:rPr dirty="0" err="1"/>
              <a:t>자손은</a:t>
            </a:r>
            <a:r>
              <a:rPr dirty="0"/>
              <a:t> </a:t>
            </a:r>
            <a:r>
              <a:rPr dirty="0" err="1"/>
              <a:t>도피성을</a:t>
            </a:r>
            <a:r>
              <a:rPr dirty="0"/>
              <a:t> </a:t>
            </a:r>
            <a:r>
              <a:rPr dirty="0" err="1"/>
              <a:t>받게</a:t>
            </a:r>
            <a:r>
              <a:rPr dirty="0"/>
              <a:t> </a:t>
            </a:r>
            <a:r>
              <a:rPr dirty="0" err="1"/>
              <a:t>됐는데</a:t>
            </a:r>
            <a:r>
              <a:rPr dirty="0"/>
              <a:t>,</a:t>
            </a:r>
            <a:endParaRPr lang="en-US" dirty="0"/>
          </a:p>
          <a:p>
            <a:pPr>
              <a:defRPr sz="2400" b="1">
                <a:solidFill>
                  <a:srgbClr val="FFFFFF"/>
                </a:solidFill>
                <a:latin typeface="나눔고딕"/>
              </a:defRPr>
            </a:pPr>
            <a:r>
              <a:rPr dirty="0"/>
              <a:t>곧 </a:t>
            </a:r>
            <a:r>
              <a:rPr dirty="0" err="1"/>
              <a:t>헤브론</a:t>
            </a:r>
            <a:r>
              <a:rPr dirty="0"/>
              <a:t>, </a:t>
            </a:r>
            <a:r>
              <a:rPr dirty="0" err="1"/>
              <a:t>립나와</a:t>
            </a:r>
            <a:r>
              <a:rPr dirty="0"/>
              <a:t> 그 들, </a:t>
            </a:r>
            <a:r>
              <a:rPr dirty="0" err="1"/>
              <a:t>얏딜</a:t>
            </a:r>
            <a:r>
              <a:rPr dirty="0"/>
              <a:t>, </a:t>
            </a:r>
            <a:r>
              <a:rPr dirty="0" err="1"/>
              <a:t>에스드모아와</a:t>
            </a:r>
            <a:r>
              <a:rPr dirty="0"/>
              <a:t> 그 들,</a:t>
            </a:r>
          </a:p>
        </p:txBody>
      </p:sp>
      <p:sp>
        <p:nvSpPr>
          <p:cNvPr id="4" name="TextBox 3"/>
          <p:cNvSpPr txBox="1"/>
          <p:nvPr/>
        </p:nvSpPr>
        <p:spPr>
          <a:xfrm>
            <a:off x="402336" y="4663440"/>
            <a:ext cx="8000908" cy="830997"/>
          </a:xfrm>
          <a:prstGeom prst="rect">
            <a:avLst/>
          </a:prstGeom>
          <a:noFill/>
        </p:spPr>
        <p:txBody>
          <a:bodyPr wrap="none">
            <a:spAutoFit/>
          </a:bodyPr>
          <a:lstStyle/>
          <a:p>
            <a:pPr>
              <a:defRPr sz="2400" b="1">
                <a:solidFill>
                  <a:srgbClr val="FFFFFF"/>
                </a:solidFill>
                <a:latin typeface="나눔고딕"/>
              </a:defRPr>
            </a:pPr>
            <a:r>
              <a:rPr dirty="0"/>
              <a:t>So the descendants of Aaron were given</a:t>
            </a:r>
            <a:endParaRPr lang="en-US" dirty="0"/>
          </a:p>
          <a:p>
            <a:pPr>
              <a:defRPr sz="2400" b="1">
                <a:solidFill>
                  <a:srgbClr val="FFFFFF"/>
                </a:solidFill>
                <a:latin typeface="나눔고딕"/>
              </a:defRPr>
            </a:pPr>
            <a:r>
              <a:rPr dirty="0"/>
              <a:t>Hebron (a city of refuge),</a:t>
            </a:r>
            <a:r>
              <a:rPr lang="ko-KR" altLang="en-US" dirty="0"/>
              <a:t> </a:t>
            </a:r>
            <a:r>
              <a:rPr dirty="0"/>
              <a:t>and </a:t>
            </a:r>
            <a:r>
              <a:rPr dirty="0" err="1"/>
              <a:t>Libnah</a:t>
            </a:r>
            <a:r>
              <a:rPr dirty="0"/>
              <a:t>, </a:t>
            </a:r>
            <a:r>
              <a:rPr dirty="0" err="1"/>
              <a:t>Jattir</a:t>
            </a:r>
            <a:r>
              <a:rPr dirty="0"/>
              <a:t>, </a:t>
            </a:r>
            <a:r>
              <a:rPr dirty="0" err="1"/>
              <a:t>Eshtemoa</a:t>
            </a:r>
            <a:r>
              <a:rPr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58</a:t>
            </a:r>
            <a:br/>
            <a:r>
              <a:t>힐렌과 그 들, 드빌과 그 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Hilen, Debir,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59</a:t>
            </a:r>
            <a:br/>
            <a:r>
              <a:t>아산과 그 들, 벧세메스와 그 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Ashan, Juttah and Beth Shemesh, together with their pasturelands.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6</a:t>
            </a:r>
            <a:br/>
            <a:r>
              <a:t>웃시는 스라히야를 낳고 스라히야는 므라욧을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Uzzi the father of Zerahiah, Zerahiah the father of Meraioth,</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1110734" cy="1200329"/>
          </a:xfrm>
          <a:prstGeom prst="rect">
            <a:avLst/>
          </a:prstGeom>
          <a:noFill/>
        </p:spPr>
        <p:txBody>
          <a:bodyPr wrap="none">
            <a:spAutoFit/>
          </a:bodyPr>
          <a:lstStyle/>
          <a:p>
            <a:pPr>
              <a:defRPr sz="2400" b="1">
                <a:solidFill>
                  <a:srgbClr val="FFFFFF"/>
                </a:solidFill>
                <a:latin typeface="나눔고딕"/>
              </a:defRPr>
            </a:pPr>
            <a:r>
              <a:rPr dirty="0"/>
              <a:t>60</a:t>
            </a:r>
            <a:br>
              <a:rPr dirty="0"/>
            </a:br>
            <a:r>
              <a:rPr dirty="0"/>
              <a:t>또 </a:t>
            </a:r>
            <a:r>
              <a:rPr dirty="0" err="1"/>
              <a:t>베냐민</a:t>
            </a:r>
            <a:r>
              <a:rPr dirty="0"/>
              <a:t> </a:t>
            </a:r>
            <a:r>
              <a:rPr dirty="0" err="1"/>
              <a:t>지파로부터</a:t>
            </a:r>
            <a:r>
              <a:rPr dirty="0"/>
              <a:t> </a:t>
            </a:r>
            <a:r>
              <a:rPr dirty="0" err="1"/>
              <a:t>게바와</a:t>
            </a:r>
            <a:r>
              <a:rPr dirty="0"/>
              <a:t> 그 들, </a:t>
            </a:r>
            <a:r>
              <a:rPr dirty="0" err="1"/>
              <a:t>알레멧과</a:t>
            </a:r>
            <a:r>
              <a:rPr dirty="0"/>
              <a:t> 그 들, </a:t>
            </a:r>
            <a:r>
              <a:rPr dirty="0" err="1"/>
              <a:t>아나돗과</a:t>
            </a:r>
            <a:r>
              <a:rPr dirty="0"/>
              <a:t> 그 </a:t>
            </a:r>
            <a:r>
              <a:rPr dirty="0" err="1"/>
              <a:t>들을</a:t>
            </a:r>
            <a:r>
              <a:rPr dirty="0"/>
              <a:t> </a:t>
            </a:r>
            <a:r>
              <a:rPr dirty="0" err="1"/>
              <a:t>받게</a:t>
            </a:r>
            <a:r>
              <a:rPr dirty="0"/>
              <a:t> </a:t>
            </a:r>
            <a:r>
              <a:rPr dirty="0" err="1"/>
              <a:t>됐습니다</a:t>
            </a:r>
            <a:r>
              <a:rPr dirty="0"/>
              <a:t>.</a:t>
            </a:r>
            <a:endParaRPr lang="en-US" dirty="0"/>
          </a:p>
          <a:p>
            <a:pPr>
              <a:defRPr sz="2400" b="1">
                <a:solidFill>
                  <a:srgbClr val="FFFFFF"/>
                </a:solidFill>
                <a:latin typeface="나눔고딕"/>
              </a:defRPr>
            </a:pPr>
            <a:r>
              <a:rPr dirty="0" err="1"/>
              <a:t>그핫</a:t>
            </a:r>
            <a:r>
              <a:rPr dirty="0"/>
              <a:t> </a:t>
            </a:r>
            <a:r>
              <a:rPr dirty="0" err="1"/>
              <a:t>족속이</a:t>
            </a:r>
            <a:r>
              <a:rPr dirty="0"/>
              <a:t> </a:t>
            </a:r>
            <a:r>
              <a:rPr dirty="0" err="1"/>
              <a:t>얻은</a:t>
            </a:r>
            <a:r>
              <a:rPr dirty="0"/>
              <a:t> </a:t>
            </a:r>
            <a:r>
              <a:rPr dirty="0" err="1"/>
              <a:t>성읍들은</a:t>
            </a:r>
            <a:r>
              <a:rPr dirty="0"/>
              <a:t> </a:t>
            </a:r>
            <a:r>
              <a:rPr dirty="0" err="1"/>
              <a:t>모두</a:t>
            </a:r>
            <a:r>
              <a:rPr dirty="0"/>
              <a:t> 13개였습니다.</a:t>
            </a:r>
          </a:p>
        </p:txBody>
      </p:sp>
      <p:sp>
        <p:nvSpPr>
          <p:cNvPr id="4" name="TextBox 3"/>
          <p:cNvSpPr txBox="1"/>
          <p:nvPr/>
        </p:nvSpPr>
        <p:spPr>
          <a:xfrm>
            <a:off x="402336" y="4663440"/>
            <a:ext cx="10463121" cy="1200329"/>
          </a:xfrm>
          <a:prstGeom prst="rect">
            <a:avLst/>
          </a:prstGeom>
          <a:noFill/>
        </p:spPr>
        <p:txBody>
          <a:bodyPr wrap="none">
            <a:spAutoFit/>
          </a:bodyPr>
          <a:lstStyle/>
          <a:p>
            <a:pPr>
              <a:defRPr sz="2400" b="1">
                <a:solidFill>
                  <a:srgbClr val="FFFFFF"/>
                </a:solidFill>
                <a:latin typeface="나눔고딕"/>
              </a:defRPr>
            </a:pPr>
            <a:r>
              <a:rPr dirty="0"/>
              <a:t>And from the tribe of Benjamin they were given</a:t>
            </a:r>
            <a:r>
              <a:rPr lang="en-US" dirty="0"/>
              <a:t> </a:t>
            </a:r>
            <a:r>
              <a:rPr dirty="0"/>
              <a:t>Gibeon, </a:t>
            </a:r>
            <a:r>
              <a:rPr dirty="0" err="1"/>
              <a:t>Geba</a:t>
            </a:r>
            <a:r>
              <a:rPr dirty="0"/>
              <a:t>, </a:t>
            </a:r>
            <a:r>
              <a:rPr dirty="0" err="1"/>
              <a:t>Alemeth</a:t>
            </a:r>
            <a:endParaRPr lang="en-US" dirty="0"/>
          </a:p>
          <a:p>
            <a:pPr>
              <a:defRPr sz="2400" b="1">
                <a:solidFill>
                  <a:srgbClr val="FFFFFF"/>
                </a:solidFill>
                <a:latin typeface="나눔고딕"/>
              </a:defRPr>
            </a:pPr>
            <a:r>
              <a:rPr dirty="0"/>
              <a:t>and </a:t>
            </a:r>
            <a:r>
              <a:rPr dirty="0" err="1"/>
              <a:t>Anathoth</a:t>
            </a:r>
            <a:r>
              <a:rPr dirty="0"/>
              <a:t>, together with their pasturelands.</a:t>
            </a:r>
            <a:r>
              <a:rPr lang="en-US" dirty="0"/>
              <a:t> </a:t>
            </a:r>
            <a:r>
              <a:rPr dirty="0"/>
              <a:t>These towns,</a:t>
            </a:r>
            <a:endParaRPr lang="en-US" dirty="0"/>
          </a:p>
          <a:p>
            <a:pPr>
              <a:defRPr sz="2400" b="1">
                <a:solidFill>
                  <a:srgbClr val="FFFFFF"/>
                </a:solidFill>
                <a:latin typeface="나눔고딕"/>
              </a:defRPr>
            </a:pPr>
            <a:r>
              <a:rPr dirty="0"/>
              <a:t>which were distributed among the Kohathite clans,</a:t>
            </a:r>
            <a:r>
              <a:rPr lang="en-US" dirty="0"/>
              <a:t> </a:t>
            </a:r>
            <a:r>
              <a:rPr dirty="0"/>
              <a:t>were thirteen in all.</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8933856" cy="1200329"/>
          </a:xfrm>
          <a:prstGeom prst="rect">
            <a:avLst/>
          </a:prstGeom>
          <a:noFill/>
        </p:spPr>
        <p:txBody>
          <a:bodyPr wrap="none">
            <a:spAutoFit/>
          </a:bodyPr>
          <a:lstStyle/>
          <a:p>
            <a:pPr>
              <a:defRPr sz="2400" b="1">
                <a:solidFill>
                  <a:srgbClr val="FFFFFF"/>
                </a:solidFill>
                <a:latin typeface="나눔고딕"/>
              </a:defRPr>
            </a:pPr>
            <a:r>
              <a:rPr dirty="0"/>
              <a:t>61</a:t>
            </a:r>
            <a:br>
              <a:rPr dirty="0"/>
            </a:br>
            <a:r>
              <a:rPr dirty="0" err="1"/>
              <a:t>그핫</a:t>
            </a:r>
            <a:r>
              <a:rPr dirty="0"/>
              <a:t> </a:t>
            </a:r>
            <a:r>
              <a:rPr dirty="0" err="1"/>
              <a:t>자손</a:t>
            </a:r>
            <a:r>
              <a:rPr dirty="0"/>
              <a:t> </a:t>
            </a:r>
            <a:r>
              <a:rPr dirty="0" err="1"/>
              <a:t>가운데</a:t>
            </a:r>
            <a:r>
              <a:rPr dirty="0"/>
              <a:t> </a:t>
            </a:r>
            <a:r>
              <a:rPr dirty="0" err="1"/>
              <a:t>남은</a:t>
            </a:r>
            <a:r>
              <a:rPr dirty="0"/>
              <a:t> </a:t>
            </a:r>
            <a:r>
              <a:rPr dirty="0" err="1"/>
              <a:t>사람에게는</a:t>
            </a:r>
            <a:endParaRPr lang="en-US" dirty="0"/>
          </a:p>
          <a:p>
            <a:pPr>
              <a:defRPr sz="2400" b="1">
                <a:solidFill>
                  <a:srgbClr val="FFFFFF"/>
                </a:solidFill>
                <a:latin typeface="나눔고딕"/>
              </a:defRPr>
            </a:pPr>
            <a:r>
              <a:rPr dirty="0" err="1"/>
              <a:t>므낫세</a:t>
            </a:r>
            <a:r>
              <a:rPr dirty="0"/>
              <a:t> 반 </a:t>
            </a:r>
            <a:r>
              <a:rPr dirty="0" err="1"/>
              <a:t>지파</a:t>
            </a:r>
            <a:r>
              <a:rPr dirty="0"/>
              <a:t> </a:t>
            </a:r>
            <a:r>
              <a:rPr dirty="0" err="1"/>
              <a:t>족속</a:t>
            </a:r>
            <a:r>
              <a:rPr dirty="0"/>
              <a:t> </a:t>
            </a:r>
            <a:r>
              <a:rPr dirty="0" err="1"/>
              <a:t>가운데</a:t>
            </a:r>
            <a:r>
              <a:rPr dirty="0"/>
              <a:t> </a:t>
            </a:r>
            <a:r>
              <a:rPr dirty="0" err="1"/>
              <a:t>제비를</a:t>
            </a:r>
            <a:r>
              <a:rPr dirty="0"/>
              <a:t> </a:t>
            </a:r>
            <a:r>
              <a:rPr dirty="0" err="1"/>
              <a:t>뽑아</a:t>
            </a:r>
            <a:r>
              <a:rPr dirty="0"/>
              <a:t> 열 </a:t>
            </a:r>
            <a:r>
              <a:rPr dirty="0" err="1"/>
              <a:t>개의</a:t>
            </a:r>
            <a:r>
              <a:rPr dirty="0"/>
              <a:t> </a:t>
            </a:r>
            <a:r>
              <a:rPr dirty="0" err="1"/>
              <a:t>성읍을</a:t>
            </a:r>
            <a:r>
              <a:rPr dirty="0"/>
              <a:t> </a:t>
            </a:r>
            <a:r>
              <a:rPr dirty="0" err="1"/>
              <a:t>주었습니다</a:t>
            </a:r>
            <a:r>
              <a:rPr dirty="0"/>
              <a:t>.</a:t>
            </a:r>
          </a:p>
        </p:txBody>
      </p:sp>
      <p:sp>
        <p:nvSpPr>
          <p:cNvPr id="4" name="TextBox 3"/>
          <p:cNvSpPr txBox="1"/>
          <p:nvPr/>
        </p:nvSpPr>
        <p:spPr>
          <a:xfrm>
            <a:off x="402336" y="4663440"/>
            <a:ext cx="8380820" cy="830997"/>
          </a:xfrm>
          <a:prstGeom prst="rect">
            <a:avLst/>
          </a:prstGeom>
          <a:noFill/>
        </p:spPr>
        <p:txBody>
          <a:bodyPr wrap="none">
            <a:spAutoFit/>
          </a:bodyPr>
          <a:lstStyle/>
          <a:p>
            <a:pPr>
              <a:defRPr sz="2400" b="1">
                <a:solidFill>
                  <a:srgbClr val="FFFFFF"/>
                </a:solidFill>
                <a:latin typeface="나눔고딕"/>
              </a:defRPr>
            </a:pPr>
            <a:r>
              <a:rPr dirty="0"/>
              <a:t>The rest of Kohath's descendants were allotted ten towns</a:t>
            </a:r>
            <a:endParaRPr lang="en-US" dirty="0"/>
          </a:p>
          <a:p>
            <a:pPr>
              <a:defRPr sz="2400" b="1">
                <a:solidFill>
                  <a:srgbClr val="FFFFFF"/>
                </a:solidFill>
                <a:latin typeface="나눔고딕"/>
              </a:defRPr>
            </a:pPr>
            <a:r>
              <a:rPr dirty="0"/>
              <a:t>from the clans of half the tribe of Manasseh.</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8555547" cy="1200329"/>
          </a:xfrm>
          <a:prstGeom prst="rect">
            <a:avLst/>
          </a:prstGeom>
          <a:noFill/>
        </p:spPr>
        <p:txBody>
          <a:bodyPr wrap="none">
            <a:spAutoFit/>
          </a:bodyPr>
          <a:lstStyle/>
          <a:p>
            <a:pPr>
              <a:defRPr sz="2400" b="1">
                <a:solidFill>
                  <a:srgbClr val="FFFFFF"/>
                </a:solidFill>
                <a:latin typeface="나눔고딕"/>
              </a:defRPr>
            </a:pPr>
            <a:r>
              <a:rPr dirty="0"/>
              <a:t>62</a:t>
            </a:r>
            <a:br>
              <a:rPr dirty="0"/>
            </a:br>
            <a:r>
              <a:rPr dirty="0" err="1"/>
              <a:t>게르손</a:t>
            </a:r>
            <a:r>
              <a:rPr dirty="0"/>
              <a:t> </a:t>
            </a:r>
            <a:r>
              <a:rPr dirty="0" err="1"/>
              <a:t>자손에게는</a:t>
            </a:r>
            <a:r>
              <a:rPr dirty="0"/>
              <a:t> </a:t>
            </a:r>
            <a:r>
              <a:rPr dirty="0" err="1"/>
              <a:t>잇사갈</a:t>
            </a:r>
            <a:r>
              <a:rPr dirty="0"/>
              <a:t> </a:t>
            </a:r>
            <a:r>
              <a:rPr dirty="0" err="1"/>
              <a:t>지파</a:t>
            </a:r>
            <a:r>
              <a:rPr dirty="0"/>
              <a:t>, </a:t>
            </a:r>
            <a:r>
              <a:rPr dirty="0" err="1"/>
              <a:t>아셀</a:t>
            </a:r>
            <a:r>
              <a:rPr dirty="0"/>
              <a:t> </a:t>
            </a:r>
            <a:r>
              <a:rPr dirty="0" err="1"/>
              <a:t>지파</a:t>
            </a:r>
            <a:r>
              <a:rPr dirty="0"/>
              <a:t>, </a:t>
            </a:r>
            <a:r>
              <a:rPr dirty="0" err="1"/>
              <a:t>납달리</a:t>
            </a:r>
            <a:r>
              <a:rPr dirty="0"/>
              <a:t> </a:t>
            </a:r>
            <a:r>
              <a:rPr dirty="0" err="1"/>
              <a:t>지파</a:t>
            </a:r>
            <a:r>
              <a:rPr dirty="0"/>
              <a:t>,</a:t>
            </a:r>
            <a:endParaRPr lang="en-US" dirty="0"/>
          </a:p>
          <a:p>
            <a:pPr>
              <a:defRPr sz="2400" b="1">
                <a:solidFill>
                  <a:srgbClr val="FFFFFF"/>
                </a:solidFill>
                <a:latin typeface="나눔고딕"/>
              </a:defRPr>
            </a:pPr>
            <a:r>
              <a:rPr dirty="0" err="1"/>
              <a:t>바산에</a:t>
            </a:r>
            <a:r>
              <a:rPr dirty="0"/>
              <a:t> </a:t>
            </a:r>
            <a:r>
              <a:rPr dirty="0" err="1"/>
              <a:t>있는</a:t>
            </a:r>
            <a:r>
              <a:rPr dirty="0"/>
              <a:t> </a:t>
            </a:r>
            <a:r>
              <a:rPr dirty="0" err="1"/>
              <a:t>므낫세</a:t>
            </a:r>
            <a:r>
              <a:rPr dirty="0"/>
              <a:t> 반 </a:t>
            </a:r>
            <a:r>
              <a:rPr dirty="0" err="1"/>
              <a:t>지파</a:t>
            </a:r>
            <a:r>
              <a:rPr dirty="0"/>
              <a:t> </a:t>
            </a:r>
            <a:r>
              <a:rPr dirty="0" err="1"/>
              <a:t>가운데서</a:t>
            </a:r>
            <a:r>
              <a:rPr dirty="0"/>
              <a:t> 13개의 </a:t>
            </a:r>
            <a:r>
              <a:rPr dirty="0" err="1"/>
              <a:t>성읍을</a:t>
            </a:r>
            <a:r>
              <a:rPr dirty="0"/>
              <a:t> </a:t>
            </a:r>
            <a:r>
              <a:rPr dirty="0" err="1"/>
              <a:t>주었습니다</a:t>
            </a:r>
            <a:r>
              <a:rPr dirty="0"/>
              <a:t>.</a:t>
            </a:r>
          </a:p>
        </p:txBody>
      </p:sp>
      <p:sp>
        <p:nvSpPr>
          <p:cNvPr id="4" name="TextBox 3"/>
          <p:cNvSpPr txBox="1"/>
          <p:nvPr/>
        </p:nvSpPr>
        <p:spPr>
          <a:xfrm>
            <a:off x="402336" y="4663440"/>
            <a:ext cx="10307630" cy="1200329"/>
          </a:xfrm>
          <a:prstGeom prst="rect">
            <a:avLst/>
          </a:prstGeom>
          <a:noFill/>
        </p:spPr>
        <p:txBody>
          <a:bodyPr wrap="none">
            <a:spAutoFit/>
          </a:bodyPr>
          <a:lstStyle/>
          <a:p>
            <a:pPr>
              <a:defRPr sz="2400" b="1">
                <a:solidFill>
                  <a:srgbClr val="FFFFFF"/>
                </a:solidFill>
                <a:latin typeface="나눔고딕"/>
              </a:defRPr>
            </a:pPr>
            <a:r>
              <a:rPr dirty="0"/>
              <a:t>The descendants of Gershon, clan by clan, were allotted thirteen towns</a:t>
            </a:r>
            <a:endParaRPr lang="en-US" dirty="0"/>
          </a:p>
          <a:p>
            <a:pPr>
              <a:defRPr sz="2400" b="1">
                <a:solidFill>
                  <a:srgbClr val="FFFFFF"/>
                </a:solidFill>
                <a:latin typeface="나눔고딕"/>
              </a:defRPr>
            </a:pPr>
            <a:r>
              <a:rPr dirty="0"/>
              <a:t>from the tribes of Issachar, Asher and Naphtali,</a:t>
            </a:r>
            <a:endParaRPr lang="en-US" dirty="0"/>
          </a:p>
          <a:p>
            <a:pPr>
              <a:defRPr sz="2400" b="1">
                <a:solidFill>
                  <a:srgbClr val="FFFFFF"/>
                </a:solidFill>
                <a:latin typeface="나눔고딕"/>
              </a:defRPr>
            </a:pPr>
            <a:r>
              <a:rPr dirty="0"/>
              <a:t>and from the part of the tribe of Manasseh that is in Bashan.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9892452" cy="1200329"/>
          </a:xfrm>
          <a:prstGeom prst="rect">
            <a:avLst/>
          </a:prstGeom>
          <a:noFill/>
        </p:spPr>
        <p:txBody>
          <a:bodyPr wrap="none">
            <a:spAutoFit/>
          </a:bodyPr>
          <a:lstStyle/>
          <a:p>
            <a:pPr>
              <a:defRPr sz="2400" b="1">
                <a:solidFill>
                  <a:srgbClr val="FFFFFF"/>
                </a:solidFill>
                <a:latin typeface="나눔고딕"/>
              </a:defRPr>
            </a:pPr>
            <a:r>
              <a:rPr dirty="0"/>
              <a:t>63</a:t>
            </a:r>
            <a:br>
              <a:rPr dirty="0"/>
            </a:br>
            <a:r>
              <a:rPr dirty="0" err="1"/>
              <a:t>므라리</a:t>
            </a:r>
            <a:r>
              <a:rPr dirty="0"/>
              <a:t> </a:t>
            </a:r>
            <a:r>
              <a:rPr dirty="0" err="1"/>
              <a:t>자손에게는</a:t>
            </a:r>
            <a:r>
              <a:rPr dirty="0"/>
              <a:t> </a:t>
            </a:r>
            <a:r>
              <a:rPr dirty="0" err="1"/>
              <a:t>르우벤</a:t>
            </a:r>
            <a:r>
              <a:rPr dirty="0"/>
              <a:t> </a:t>
            </a:r>
            <a:r>
              <a:rPr dirty="0" err="1"/>
              <a:t>지파</a:t>
            </a:r>
            <a:r>
              <a:rPr dirty="0"/>
              <a:t>, 갓 </a:t>
            </a:r>
            <a:r>
              <a:rPr dirty="0" err="1"/>
              <a:t>지파</a:t>
            </a:r>
            <a:r>
              <a:rPr dirty="0"/>
              <a:t>, </a:t>
            </a:r>
            <a:r>
              <a:rPr dirty="0" err="1"/>
              <a:t>스불론</a:t>
            </a:r>
            <a:r>
              <a:rPr dirty="0"/>
              <a:t> </a:t>
            </a:r>
            <a:r>
              <a:rPr dirty="0" err="1"/>
              <a:t>지파</a:t>
            </a:r>
            <a:r>
              <a:rPr dirty="0"/>
              <a:t> </a:t>
            </a:r>
            <a:r>
              <a:rPr dirty="0" err="1"/>
              <a:t>가운데서</a:t>
            </a:r>
            <a:r>
              <a:rPr dirty="0"/>
              <a:t> </a:t>
            </a:r>
            <a:r>
              <a:rPr dirty="0" err="1"/>
              <a:t>제비를</a:t>
            </a:r>
            <a:r>
              <a:rPr dirty="0"/>
              <a:t> </a:t>
            </a:r>
            <a:r>
              <a:rPr dirty="0" err="1"/>
              <a:t>뽑아</a:t>
            </a:r>
            <a:endParaRPr lang="en-US" dirty="0"/>
          </a:p>
          <a:p>
            <a:pPr>
              <a:defRPr sz="2400" b="1">
                <a:solidFill>
                  <a:srgbClr val="FFFFFF"/>
                </a:solidFill>
                <a:latin typeface="나눔고딕"/>
              </a:defRPr>
            </a:pPr>
            <a:r>
              <a:rPr dirty="0"/>
              <a:t>그 </a:t>
            </a:r>
            <a:r>
              <a:rPr dirty="0" err="1"/>
              <a:t>족속대로</a:t>
            </a:r>
            <a:r>
              <a:rPr dirty="0"/>
              <a:t> 12개의 </a:t>
            </a:r>
            <a:r>
              <a:rPr dirty="0" err="1"/>
              <a:t>성읍을</a:t>
            </a:r>
            <a:r>
              <a:rPr dirty="0"/>
              <a:t> </a:t>
            </a:r>
            <a:r>
              <a:rPr dirty="0" err="1"/>
              <a:t>주었습니다</a:t>
            </a:r>
            <a:r>
              <a:rPr dirty="0"/>
              <a:t>.</a:t>
            </a:r>
          </a:p>
        </p:txBody>
      </p:sp>
      <p:sp>
        <p:nvSpPr>
          <p:cNvPr id="4" name="TextBox 3"/>
          <p:cNvSpPr txBox="1"/>
          <p:nvPr/>
        </p:nvSpPr>
        <p:spPr>
          <a:xfrm>
            <a:off x="402336" y="4663440"/>
            <a:ext cx="9841156" cy="830997"/>
          </a:xfrm>
          <a:prstGeom prst="rect">
            <a:avLst/>
          </a:prstGeom>
          <a:noFill/>
        </p:spPr>
        <p:txBody>
          <a:bodyPr wrap="none">
            <a:spAutoFit/>
          </a:bodyPr>
          <a:lstStyle/>
          <a:p>
            <a:pPr>
              <a:defRPr sz="2400" b="1">
                <a:solidFill>
                  <a:srgbClr val="FFFFFF"/>
                </a:solidFill>
                <a:latin typeface="나눔고딕"/>
              </a:defRPr>
            </a:pPr>
            <a:r>
              <a:rPr dirty="0"/>
              <a:t>The descendants of </a:t>
            </a:r>
            <a:r>
              <a:rPr dirty="0" err="1"/>
              <a:t>Merari</a:t>
            </a:r>
            <a:r>
              <a:rPr dirty="0"/>
              <a:t>, clan by clan, were allotted twelve towns</a:t>
            </a:r>
            <a:endParaRPr lang="en-US" dirty="0"/>
          </a:p>
          <a:p>
            <a:pPr>
              <a:defRPr sz="2400" b="1">
                <a:solidFill>
                  <a:srgbClr val="FFFFFF"/>
                </a:solidFill>
                <a:latin typeface="나눔고딕"/>
              </a:defRPr>
            </a:pPr>
            <a:r>
              <a:rPr dirty="0"/>
              <a:t>from the tribes of Reuben, Gad and Zebulun.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5609228" cy="1200329"/>
          </a:xfrm>
          <a:prstGeom prst="rect">
            <a:avLst/>
          </a:prstGeom>
          <a:noFill/>
        </p:spPr>
        <p:txBody>
          <a:bodyPr wrap="none">
            <a:spAutoFit/>
          </a:bodyPr>
          <a:lstStyle/>
          <a:p>
            <a:pPr>
              <a:defRPr sz="2400" b="1">
                <a:solidFill>
                  <a:srgbClr val="FFFFFF"/>
                </a:solidFill>
                <a:latin typeface="나눔고딕"/>
              </a:defRPr>
            </a:pPr>
            <a:r>
              <a:rPr dirty="0"/>
              <a:t>64</a:t>
            </a:r>
            <a:br>
              <a:rPr dirty="0"/>
            </a:br>
            <a:r>
              <a:rPr dirty="0" err="1"/>
              <a:t>이렇게</a:t>
            </a:r>
            <a:r>
              <a:rPr dirty="0"/>
              <a:t> </a:t>
            </a:r>
            <a:r>
              <a:rPr dirty="0" err="1"/>
              <a:t>이스라엘</a:t>
            </a:r>
            <a:r>
              <a:rPr dirty="0"/>
              <a:t> </a:t>
            </a:r>
            <a:r>
              <a:rPr dirty="0" err="1"/>
              <a:t>자손은</a:t>
            </a:r>
            <a:r>
              <a:rPr dirty="0"/>
              <a:t> 이 </a:t>
            </a:r>
            <a:r>
              <a:rPr dirty="0" err="1"/>
              <a:t>성들과</a:t>
            </a:r>
            <a:r>
              <a:rPr dirty="0"/>
              <a:t> 그 </a:t>
            </a:r>
            <a:r>
              <a:rPr dirty="0" err="1"/>
              <a:t>들을</a:t>
            </a:r>
            <a:endParaRPr lang="en-US" dirty="0"/>
          </a:p>
          <a:p>
            <a:pPr>
              <a:defRPr sz="2400" b="1">
                <a:solidFill>
                  <a:srgbClr val="FFFFFF"/>
                </a:solidFill>
                <a:latin typeface="나눔고딕"/>
              </a:defRPr>
            </a:pPr>
            <a:r>
              <a:rPr dirty="0" err="1"/>
              <a:t>레위</a:t>
            </a:r>
            <a:r>
              <a:rPr dirty="0"/>
              <a:t> </a:t>
            </a:r>
            <a:r>
              <a:rPr dirty="0" err="1"/>
              <a:t>사람들에게</a:t>
            </a:r>
            <a:r>
              <a:rPr dirty="0"/>
              <a:t> </a:t>
            </a:r>
            <a:r>
              <a:rPr dirty="0" err="1"/>
              <a:t>주었습니다</a:t>
            </a:r>
            <a:r>
              <a:rPr dirty="0"/>
              <a:t>.</a:t>
            </a:r>
          </a:p>
        </p:txBody>
      </p:sp>
      <p:sp>
        <p:nvSpPr>
          <p:cNvPr id="4" name="TextBox 3"/>
          <p:cNvSpPr txBox="1"/>
          <p:nvPr/>
        </p:nvSpPr>
        <p:spPr>
          <a:xfrm>
            <a:off x="402336" y="4663440"/>
            <a:ext cx="6550191" cy="830997"/>
          </a:xfrm>
          <a:prstGeom prst="rect">
            <a:avLst/>
          </a:prstGeom>
          <a:noFill/>
        </p:spPr>
        <p:txBody>
          <a:bodyPr wrap="none">
            <a:spAutoFit/>
          </a:bodyPr>
          <a:lstStyle/>
          <a:p>
            <a:pPr>
              <a:defRPr sz="2400" b="1">
                <a:solidFill>
                  <a:srgbClr val="FFFFFF"/>
                </a:solidFill>
                <a:latin typeface="나눔고딕"/>
              </a:defRPr>
            </a:pPr>
            <a:r>
              <a:rPr dirty="0"/>
              <a:t>So the Israelites gave the Levites these towns</a:t>
            </a:r>
            <a:endParaRPr lang="en-US" dirty="0"/>
          </a:p>
          <a:p>
            <a:pPr>
              <a:defRPr sz="2400" b="1">
                <a:solidFill>
                  <a:srgbClr val="FFFFFF"/>
                </a:solidFill>
                <a:latin typeface="나눔고딕"/>
              </a:defRPr>
            </a:pPr>
            <a:r>
              <a:rPr dirty="0"/>
              <a:t>and their pasturelands.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808548" cy="1200329"/>
          </a:xfrm>
          <a:prstGeom prst="rect">
            <a:avLst/>
          </a:prstGeom>
          <a:noFill/>
        </p:spPr>
        <p:txBody>
          <a:bodyPr wrap="none">
            <a:spAutoFit/>
          </a:bodyPr>
          <a:lstStyle/>
          <a:p>
            <a:pPr>
              <a:defRPr sz="2400" b="1">
                <a:solidFill>
                  <a:srgbClr val="FFFFFF"/>
                </a:solidFill>
                <a:latin typeface="나눔고딕"/>
              </a:defRPr>
            </a:pPr>
            <a:r>
              <a:rPr dirty="0"/>
              <a:t>65</a:t>
            </a:r>
            <a:br>
              <a:rPr dirty="0"/>
            </a:br>
            <a:r>
              <a:rPr dirty="0" err="1"/>
              <a:t>유다</a:t>
            </a:r>
            <a:r>
              <a:rPr dirty="0"/>
              <a:t> </a:t>
            </a:r>
            <a:r>
              <a:rPr dirty="0" err="1"/>
              <a:t>지파</a:t>
            </a:r>
            <a:r>
              <a:rPr dirty="0"/>
              <a:t>, </a:t>
            </a:r>
            <a:r>
              <a:rPr dirty="0" err="1"/>
              <a:t>시므온</a:t>
            </a:r>
            <a:r>
              <a:rPr dirty="0"/>
              <a:t> </a:t>
            </a:r>
            <a:r>
              <a:rPr dirty="0" err="1"/>
              <a:t>지파</a:t>
            </a:r>
            <a:r>
              <a:rPr dirty="0"/>
              <a:t>, </a:t>
            </a:r>
            <a:r>
              <a:rPr dirty="0" err="1"/>
              <a:t>베냐민</a:t>
            </a:r>
            <a:r>
              <a:rPr dirty="0"/>
              <a:t> </a:t>
            </a:r>
            <a:r>
              <a:rPr dirty="0" err="1"/>
              <a:t>지파에서는</a:t>
            </a:r>
            <a:endParaRPr lang="en-US" dirty="0"/>
          </a:p>
          <a:p>
            <a:pPr>
              <a:defRPr sz="2400" b="1">
                <a:solidFill>
                  <a:srgbClr val="FFFFFF"/>
                </a:solidFill>
                <a:latin typeface="나눔고딕"/>
              </a:defRPr>
            </a:pPr>
            <a:r>
              <a:rPr dirty="0" err="1"/>
              <a:t>위에서</a:t>
            </a:r>
            <a:r>
              <a:rPr dirty="0"/>
              <a:t> </a:t>
            </a:r>
            <a:r>
              <a:rPr dirty="0" err="1"/>
              <a:t>말한</a:t>
            </a:r>
            <a:r>
              <a:rPr dirty="0"/>
              <a:t> </a:t>
            </a:r>
            <a:r>
              <a:rPr dirty="0" err="1"/>
              <a:t>성읍을</a:t>
            </a:r>
            <a:r>
              <a:rPr dirty="0"/>
              <a:t> </a:t>
            </a:r>
            <a:r>
              <a:rPr dirty="0" err="1"/>
              <a:t>제비</a:t>
            </a:r>
            <a:r>
              <a:rPr dirty="0"/>
              <a:t> </a:t>
            </a:r>
            <a:r>
              <a:rPr dirty="0" err="1"/>
              <a:t>뽑아</a:t>
            </a:r>
            <a:r>
              <a:rPr dirty="0"/>
              <a:t> </a:t>
            </a:r>
            <a:r>
              <a:rPr dirty="0" err="1"/>
              <a:t>레위</a:t>
            </a:r>
            <a:r>
              <a:rPr dirty="0"/>
              <a:t> </a:t>
            </a:r>
            <a:r>
              <a:rPr dirty="0" err="1"/>
              <a:t>자손들에게</a:t>
            </a:r>
            <a:r>
              <a:rPr dirty="0"/>
              <a:t> </a:t>
            </a:r>
            <a:r>
              <a:rPr dirty="0" err="1"/>
              <a:t>주었습니다</a:t>
            </a:r>
            <a:r>
              <a:rPr dirty="0"/>
              <a:t>.</a:t>
            </a:r>
          </a:p>
        </p:txBody>
      </p:sp>
      <p:sp>
        <p:nvSpPr>
          <p:cNvPr id="4" name="TextBox 3"/>
          <p:cNvSpPr txBox="1"/>
          <p:nvPr/>
        </p:nvSpPr>
        <p:spPr>
          <a:xfrm>
            <a:off x="402336" y="4663440"/>
            <a:ext cx="6933308" cy="830997"/>
          </a:xfrm>
          <a:prstGeom prst="rect">
            <a:avLst/>
          </a:prstGeom>
          <a:noFill/>
        </p:spPr>
        <p:txBody>
          <a:bodyPr wrap="none">
            <a:spAutoFit/>
          </a:bodyPr>
          <a:lstStyle/>
          <a:p>
            <a:pPr>
              <a:defRPr sz="2400" b="1">
                <a:solidFill>
                  <a:srgbClr val="FFFFFF"/>
                </a:solidFill>
                <a:latin typeface="나눔고딕"/>
              </a:defRPr>
            </a:pPr>
            <a:r>
              <a:rPr dirty="0"/>
              <a:t>From the tribes of Judah, Simeon and Benjami</a:t>
            </a:r>
            <a:r>
              <a:rPr lang="en-US" dirty="0"/>
              <a:t>n</a:t>
            </a:r>
          </a:p>
          <a:p>
            <a:pPr>
              <a:defRPr sz="2400" b="1">
                <a:solidFill>
                  <a:srgbClr val="FFFFFF"/>
                </a:solidFill>
                <a:latin typeface="나눔고딕"/>
              </a:defRPr>
            </a:pPr>
            <a:r>
              <a:rPr dirty="0"/>
              <a:t>they allotted the previously named towns.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058343" cy="1200329"/>
          </a:xfrm>
          <a:prstGeom prst="rect">
            <a:avLst/>
          </a:prstGeom>
          <a:noFill/>
        </p:spPr>
        <p:txBody>
          <a:bodyPr wrap="none">
            <a:spAutoFit/>
          </a:bodyPr>
          <a:lstStyle/>
          <a:p>
            <a:pPr>
              <a:defRPr sz="2400" b="1">
                <a:solidFill>
                  <a:srgbClr val="FFFFFF"/>
                </a:solidFill>
                <a:latin typeface="나눔고딕"/>
              </a:defRPr>
            </a:pPr>
            <a:r>
              <a:rPr dirty="0"/>
              <a:t>66</a:t>
            </a:r>
            <a:br>
              <a:rPr dirty="0"/>
            </a:br>
            <a:r>
              <a:rPr dirty="0" err="1"/>
              <a:t>그핫</a:t>
            </a:r>
            <a:r>
              <a:rPr dirty="0"/>
              <a:t> </a:t>
            </a:r>
            <a:r>
              <a:rPr dirty="0" err="1"/>
              <a:t>자손</a:t>
            </a:r>
            <a:r>
              <a:rPr dirty="0"/>
              <a:t> </a:t>
            </a:r>
            <a:r>
              <a:rPr dirty="0" err="1"/>
              <a:t>가운데</a:t>
            </a:r>
            <a:r>
              <a:rPr dirty="0"/>
              <a:t> </a:t>
            </a:r>
            <a:r>
              <a:rPr dirty="0" err="1"/>
              <a:t>몇몇</a:t>
            </a:r>
            <a:r>
              <a:rPr dirty="0"/>
              <a:t> </a:t>
            </a:r>
            <a:r>
              <a:rPr dirty="0" err="1"/>
              <a:t>족속은</a:t>
            </a:r>
            <a:endParaRPr lang="en-US" dirty="0"/>
          </a:p>
          <a:p>
            <a:pPr>
              <a:defRPr sz="2400" b="1">
                <a:solidFill>
                  <a:srgbClr val="FFFFFF"/>
                </a:solidFill>
                <a:latin typeface="나눔고딕"/>
              </a:defRPr>
            </a:pPr>
            <a:r>
              <a:rPr dirty="0" err="1"/>
              <a:t>에브라임</a:t>
            </a:r>
            <a:r>
              <a:rPr dirty="0"/>
              <a:t> </a:t>
            </a:r>
            <a:r>
              <a:rPr dirty="0" err="1"/>
              <a:t>지파에게서</a:t>
            </a:r>
            <a:r>
              <a:rPr dirty="0"/>
              <a:t> </a:t>
            </a:r>
            <a:r>
              <a:rPr dirty="0" err="1"/>
              <a:t>자기</a:t>
            </a:r>
            <a:r>
              <a:rPr dirty="0"/>
              <a:t> </a:t>
            </a:r>
            <a:r>
              <a:rPr dirty="0" err="1"/>
              <a:t>영토로</a:t>
            </a:r>
            <a:r>
              <a:rPr dirty="0"/>
              <a:t> </a:t>
            </a:r>
            <a:r>
              <a:rPr dirty="0" err="1"/>
              <a:t>성읍을</a:t>
            </a:r>
            <a:r>
              <a:rPr dirty="0"/>
              <a:t> </a:t>
            </a:r>
            <a:r>
              <a:rPr dirty="0" err="1"/>
              <a:t>얻었습니다</a:t>
            </a:r>
            <a:r>
              <a:rPr dirty="0"/>
              <a:t>.</a:t>
            </a:r>
          </a:p>
        </p:txBody>
      </p:sp>
      <p:sp>
        <p:nvSpPr>
          <p:cNvPr id="4" name="TextBox 3"/>
          <p:cNvSpPr txBox="1"/>
          <p:nvPr/>
        </p:nvSpPr>
        <p:spPr>
          <a:xfrm>
            <a:off x="402336" y="4663440"/>
            <a:ext cx="7217040" cy="830997"/>
          </a:xfrm>
          <a:prstGeom prst="rect">
            <a:avLst/>
          </a:prstGeom>
          <a:noFill/>
        </p:spPr>
        <p:txBody>
          <a:bodyPr wrap="none">
            <a:spAutoFit/>
          </a:bodyPr>
          <a:lstStyle/>
          <a:p>
            <a:pPr>
              <a:defRPr sz="2400" b="1">
                <a:solidFill>
                  <a:srgbClr val="FFFFFF"/>
                </a:solidFill>
                <a:latin typeface="나눔고딕"/>
              </a:defRPr>
            </a:pPr>
            <a:r>
              <a:rPr dirty="0"/>
              <a:t>Some of the Kohathite clans were given</a:t>
            </a:r>
            <a:endParaRPr lang="en-US" dirty="0"/>
          </a:p>
          <a:p>
            <a:pPr>
              <a:defRPr sz="2400" b="1">
                <a:solidFill>
                  <a:srgbClr val="FFFFFF"/>
                </a:solidFill>
                <a:latin typeface="나눔고딕"/>
              </a:defRPr>
            </a:pPr>
            <a:r>
              <a:rPr dirty="0"/>
              <a:t>as their territory towns</a:t>
            </a:r>
            <a:r>
              <a:rPr lang="en-US" dirty="0"/>
              <a:t> </a:t>
            </a:r>
            <a:r>
              <a:rPr dirty="0"/>
              <a:t>from the tribe of Ephraim.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6186309" cy="1200329"/>
          </a:xfrm>
          <a:prstGeom prst="rect">
            <a:avLst/>
          </a:prstGeom>
          <a:noFill/>
        </p:spPr>
        <p:txBody>
          <a:bodyPr wrap="none">
            <a:spAutoFit/>
          </a:bodyPr>
          <a:lstStyle/>
          <a:p>
            <a:pPr>
              <a:defRPr sz="2400" b="1">
                <a:solidFill>
                  <a:srgbClr val="FFFFFF"/>
                </a:solidFill>
                <a:latin typeface="나눔고딕"/>
              </a:defRPr>
            </a:pPr>
            <a:r>
              <a:rPr dirty="0"/>
              <a:t>67</a:t>
            </a:r>
            <a:br>
              <a:rPr dirty="0"/>
            </a:br>
            <a:r>
              <a:rPr dirty="0"/>
              <a:t>또 </a:t>
            </a:r>
            <a:r>
              <a:rPr dirty="0" err="1"/>
              <a:t>에브라임</a:t>
            </a:r>
            <a:r>
              <a:rPr dirty="0"/>
              <a:t> </a:t>
            </a:r>
            <a:r>
              <a:rPr dirty="0" err="1"/>
              <a:t>산지에서</a:t>
            </a:r>
            <a:r>
              <a:rPr dirty="0"/>
              <a:t> </a:t>
            </a:r>
            <a:r>
              <a:rPr dirty="0" err="1"/>
              <a:t>도피성으로</a:t>
            </a:r>
            <a:r>
              <a:rPr dirty="0"/>
              <a:t> </a:t>
            </a:r>
            <a:r>
              <a:rPr dirty="0" err="1"/>
              <a:t>받게</a:t>
            </a:r>
            <a:r>
              <a:rPr dirty="0"/>
              <a:t> 된 </a:t>
            </a:r>
            <a:r>
              <a:rPr dirty="0" err="1"/>
              <a:t>것은</a:t>
            </a:r>
            <a:endParaRPr lang="en-US" dirty="0"/>
          </a:p>
          <a:p>
            <a:pPr>
              <a:defRPr sz="2400" b="1">
                <a:solidFill>
                  <a:srgbClr val="FFFFFF"/>
                </a:solidFill>
                <a:latin typeface="나눔고딕"/>
              </a:defRPr>
            </a:pPr>
            <a:r>
              <a:rPr dirty="0" err="1"/>
              <a:t>세겜과</a:t>
            </a:r>
            <a:r>
              <a:rPr dirty="0"/>
              <a:t> 그 들, </a:t>
            </a:r>
            <a:r>
              <a:rPr dirty="0" err="1"/>
              <a:t>게셀과</a:t>
            </a:r>
            <a:r>
              <a:rPr dirty="0"/>
              <a:t> 그 들,</a:t>
            </a:r>
          </a:p>
        </p:txBody>
      </p:sp>
      <p:sp>
        <p:nvSpPr>
          <p:cNvPr id="4" name="TextBox 3"/>
          <p:cNvSpPr txBox="1"/>
          <p:nvPr/>
        </p:nvSpPr>
        <p:spPr>
          <a:xfrm>
            <a:off x="402336" y="4663440"/>
            <a:ext cx="6647974" cy="830997"/>
          </a:xfrm>
          <a:prstGeom prst="rect">
            <a:avLst/>
          </a:prstGeom>
          <a:noFill/>
        </p:spPr>
        <p:txBody>
          <a:bodyPr wrap="none">
            <a:spAutoFit/>
          </a:bodyPr>
          <a:lstStyle/>
          <a:p>
            <a:pPr>
              <a:defRPr sz="2400" b="1">
                <a:solidFill>
                  <a:srgbClr val="FFFFFF"/>
                </a:solidFill>
                <a:latin typeface="나눔고딕"/>
              </a:defRPr>
            </a:pPr>
            <a:r>
              <a:rPr dirty="0"/>
              <a:t>In the hill country of Ephraim they were given</a:t>
            </a:r>
            <a:endParaRPr lang="en-US" dirty="0"/>
          </a:p>
          <a:p>
            <a:pPr>
              <a:defRPr sz="2400" b="1">
                <a:solidFill>
                  <a:srgbClr val="FFFFFF"/>
                </a:solidFill>
                <a:latin typeface="나눔고딕"/>
              </a:defRPr>
            </a:pPr>
            <a:r>
              <a:rPr dirty="0"/>
              <a:t>Shechem (a city of refuge), and Gezer,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68</a:t>
            </a:r>
            <a:br/>
            <a:r>
              <a:t>욕므암과 그 들, 벧호론과 그 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Jokmeam, Beth Horon,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69</a:t>
            </a:r>
            <a:br/>
            <a:r>
              <a:t>아얄론과 그 들, 가드림몬과 그 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Aijalon and Gath Rimmon, together with their pasturelands.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7</a:t>
            </a:r>
            <a:br/>
            <a:r>
              <a:t>므라욧은 아마랴를 낳고 아마랴는 아히둡을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Meraioth the father of Amariah, Amariah the father of Ahitub,</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8738290" cy="1200329"/>
          </a:xfrm>
          <a:prstGeom prst="rect">
            <a:avLst/>
          </a:prstGeom>
          <a:noFill/>
        </p:spPr>
        <p:txBody>
          <a:bodyPr wrap="none">
            <a:spAutoFit/>
          </a:bodyPr>
          <a:lstStyle/>
          <a:p>
            <a:pPr>
              <a:defRPr sz="2400" b="1">
                <a:solidFill>
                  <a:srgbClr val="FFFFFF"/>
                </a:solidFill>
                <a:latin typeface="나눔고딕"/>
              </a:defRPr>
            </a:pPr>
            <a:r>
              <a:rPr dirty="0"/>
              <a:t>70</a:t>
            </a:r>
            <a:br>
              <a:rPr dirty="0"/>
            </a:br>
            <a:r>
              <a:rPr dirty="0"/>
              <a:t>또 </a:t>
            </a:r>
            <a:r>
              <a:rPr dirty="0" err="1"/>
              <a:t>그핫</a:t>
            </a:r>
            <a:r>
              <a:rPr dirty="0"/>
              <a:t> </a:t>
            </a:r>
            <a:r>
              <a:rPr dirty="0" err="1"/>
              <a:t>자손</a:t>
            </a:r>
            <a:r>
              <a:rPr dirty="0"/>
              <a:t> </a:t>
            </a:r>
            <a:r>
              <a:rPr dirty="0" err="1"/>
              <a:t>가운데</a:t>
            </a:r>
            <a:r>
              <a:rPr dirty="0"/>
              <a:t> </a:t>
            </a:r>
            <a:r>
              <a:rPr dirty="0" err="1"/>
              <a:t>남은</a:t>
            </a:r>
            <a:r>
              <a:rPr dirty="0"/>
              <a:t> </a:t>
            </a:r>
            <a:r>
              <a:rPr dirty="0" err="1"/>
              <a:t>족속에게는</a:t>
            </a:r>
            <a:endParaRPr lang="en-US" dirty="0"/>
          </a:p>
          <a:p>
            <a:pPr>
              <a:defRPr sz="2400" b="1">
                <a:solidFill>
                  <a:srgbClr val="FFFFFF"/>
                </a:solidFill>
                <a:latin typeface="나눔고딕"/>
              </a:defRPr>
            </a:pPr>
            <a:r>
              <a:rPr dirty="0" err="1"/>
              <a:t>므낫세</a:t>
            </a:r>
            <a:r>
              <a:rPr dirty="0"/>
              <a:t> 반 </a:t>
            </a:r>
            <a:r>
              <a:rPr dirty="0" err="1"/>
              <a:t>지파</a:t>
            </a:r>
            <a:r>
              <a:rPr dirty="0"/>
              <a:t> </a:t>
            </a:r>
            <a:r>
              <a:rPr dirty="0" err="1"/>
              <a:t>중에서</a:t>
            </a:r>
            <a:r>
              <a:rPr dirty="0"/>
              <a:t> </a:t>
            </a:r>
            <a:r>
              <a:rPr dirty="0" err="1"/>
              <a:t>아넬과</a:t>
            </a:r>
            <a:r>
              <a:rPr dirty="0"/>
              <a:t> 그 들, </a:t>
            </a:r>
            <a:r>
              <a:rPr dirty="0" err="1"/>
              <a:t>빌르암과</a:t>
            </a:r>
            <a:r>
              <a:rPr dirty="0"/>
              <a:t> 그 </a:t>
            </a:r>
            <a:r>
              <a:rPr dirty="0" err="1"/>
              <a:t>들을</a:t>
            </a:r>
            <a:r>
              <a:rPr dirty="0"/>
              <a:t> </a:t>
            </a:r>
            <a:r>
              <a:rPr dirty="0" err="1"/>
              <a:t>주었습니다</a:t>
            </a:r>
            <a:r>
              <a:rPr dirty="0"/>
              <a:t>.</a:t>
            </a:r>
          </a:p>
        </p:txBody>
      </p:sp>
      <p:sp>
        <p:nvSpPr>
          <p:cNvPr id="4" name="TextBox 3"/>
          <p:cNvSpPr txBox="1"/>
          <p:nvPr/>
        </p:nvSpPr>
        <p:spPr>
          <a:xfrm>
            <a:off x="402336" y="4663440"/>
            <a:ext cx="7989688" cy="1200329"/>
          </a:xfrm>
          <a:prstGeom prst="rect">
            <a:avLst/>
          </a:prstGeom>
          <a:noFill/>
        </p:spPr>
        <p:txBody>
          <a:bodyPr wrap="none">
            <a:spAutoFit/>
          </a:bodyPr>
          <a:lstStyle/>
          <a:p>
            <a:pPr>
              <a:defRPr sz="2400" b="1">
                <a:solidFill>
                  <a:srgbClr val="FFFFFF"/>
                </a:solidFill>
                <a:latin typeface="나눔고딕"/>
              </a:defRPr>
            </a:pPr>
            <a:r>
              <a:rPr dirty="0"/>
              <a:t>And from half the tribe of Manasseh the Israelites gave</a:t>
            </a:r>
            <a:endParaRPr lang="en-US" dirty="0"/>
          </a:p>
          <a:p>
            <a:pPr>
              <a:defRPr sz="2400" b="1">
                <a:solidFill>
                  <a:srgbClr val="FFFFFF"/>
                </a:solidFill>
                <a:latin typeface="나눔고딕"/>
              </a:defRPr>
            </a:pPr>
            <a:r>
              <a:rPr dirty="0"/>
              <a:t>Aner and </a:t>
            </a:r>
            <a:r>
              <a:rPr dirty="0" err="1"/>
              <a:t>Bileam</a:t>
            </a:r>
            <a:r>
              <a:rPr dirty="0"/>
              <a:t>, together with their pasturelands,</a:t>
            </a:r>
            <a:endParaRPr lang="en-US" dirty="0"/>
          </a:p>
          <a:p>
            <a:pPr>
              <a:defRPr sz="2400" b="1">
                <a:solidFill>
                  <a:srgbClr val="FFFFFF"/>
                </a:solidFill>
                <a:latin typeface="나눔고딕"/>
              </a:defRPr>
            </a:pPr>
            <a:r>
              <a:rPr dirty="0"/>
              <a:t>to the rest of the Kohathite clans.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6365845" cy="1200329"/>
          </a:xfrm>
          <a:prstGeom prst="rect">
            <a:avLst/>
          </a:prstGeom>
          <a:noFill/>
        </p:spPr>
        <p:txBody>
          <a:bodyPr wrap="none">
            <a:spAutoFit/>
          </a:bodyPr>
          <a:lstStyle/>
          <a:p>
            <a:pPr>
              <a:defRPr sz="2400" b="1">
                <a:solidFill>
                  <a:srgbClr val="FFFFFF"/>
                </a:solidFill>
                <a:latin typeface="나눔고딕"/>
              </a:defRPr>
            </a:pPr>
            <a:r>
              <a:rPr dirty="0"/>
              <a:t>71</a:t>
            </a:r>
            <a:br>
              <a:rPr dirty="0"/>
            </a:br>
            <a:r>
              <a:rPr dirty="0" err="1"/>
              <a:t>게르손</a:t>
            </a:r>
            <a:r>
              <a:rPr dirty="0"/>
              <a:t> </a:t>
            </a:r>
            <a:r>
              <a:rPr dirty="0" err="1"/>
              <a:t>자손에게는</a:t>
            </a:r>
            <a:r>
              <a:rPr dirty="0"/>
              <a:t> </a:t>
            </a:r>
            <a:r>
              <a:rPr dirty="0" err="1"/>
              <a:t>므낫세</a:t>
            </a:r>
            <a:r>
              <a:rPr dirty="0"/>
              <a:t> 반 </a:t>
            </a:r>
            <a:r>
              <a:rPr dirty="0" err="1"/>
              <a:t>지파</a:t>
            </a:r>
            <a:r>
              <a:rPr dirty="0"/>
              <a:t> </a:t>
            </a:r>
            <a:r>
              <a:rPr dirty="0" err="1"/>
              <a:t>족속에게서</a:t>
            </a:r>
            <a:endParaRPr lang="en-US" dirty="0"/>
          </a:p>
          <a:p>
            <a:pPr>
              <a:defRPr sz="2400" b="1">
                <a:solidFill>
                  <a:srgbClr val="FFFFFF"/>
                </a:solidFill>
                <a:latin typeface="나눔고딕"/>
              </a:defRPr>
            </a:pPr>
            <a:r>
              <a:rPr dirty="0" err="1"/>
              <a:t>바산의</a:t>
            </a:r>
            <a:r>
              <a:rPr dirty="0"/>
              <a:t> </a:t>
            </a:r>
            <a:r>
              <a:rPr dirty="0" err="1"/>
              <a:t>골란과</a:t>
            </a:r>
            <a:r>
              <a:rPr dirty="0"/>
              <a:t> 그 들, </a:t>
            </a:r>
            <a:r>
              <a:rPr dirty="0" err="1"/>
              <a:t>아스다롯과</a:t>
            </a:r>
            <a:r>
              <a:rPr dirty="0"/>
              <a:t> 그 </a:t>
            </a:r>
            <a:r>
              <a:rPr dirty="0" err="1"/>
              <a:t>들을</a:t>
            </a:r>
            <a:r>
              <a:rPr dirty="0"/>
              <a:t> </a:t>
            </a:r>
            <a:r>
              <a:rPr dirty="0" err="1"/>
              <a:t>주었고</a:t>
            </a:r>
            <a:endParaRPr dirty="0"/>
          </a:p>
        </p:txBody>
      </p:sp>
      <p:sp>
        <p:nvSpPr>
          <p:cNvPr id="4" name="TextBox 3"/>
          <p:cNvSpPr txBox="1"/>
          <p:nvPr/>
        </p:nvSpPr>
        <p:spPr>
          <a:xfrm>
            <a:off x="402336" y="4663440"/>
            <a:ext cx="10131300" cy="1200329"/>
          </a:xfrm>
          <a:prstGeom prst="rect">
            <a:avLst/>
          </a:prstGeom>
          <a:noFill/>
        </p:spPr>
        <p:txBody>
          <a:bodyPr wrap="none">
            <a:spAutoFit/>
          </a:bodyPr>
          <a:lstStyle/>
          <a:p>
            <a:pPr>
              <a:defRPr sz="2400" b="1">
                <a:solidFill>
                  <a:srgbClr val="FFFFFF"/>
                </a:solidFill>
                <a:latin typeface="나눔고딕"/>
              </a:defRPr>
            </a:pPr>
            <a:r>
              <a:rPr dirty="0"/>
              <a:t>The </a:t>
            </a:r>
            <a:r>
              <a:rPr dirty="0" err="1"/>
              <a:t>Gershonites</a:t>
            </a:r>
            <a:r>
              <a:rPr dirty="0"/>
              <a:t> received the following:</a:t>
            </a:r>
            <a:endParaRPr lang="en-US" dirty="0"/>
          </a:p>
          <a:p>
            <a:pPr>
              <a:defRPr sz="2400" b="1">
                <a:solidFill>
                  <a:srgbClr val="FFFFFF"/>
                </a:solidFill>
                <a:latin typeface="나눔고딕"/>
              </a:defRPr>
            </a:pPr>
            <a:r>
              <a:rPr dirty="0"/>
              <a:t>From the clan of the half-tribe of Manasseh they received</a:t>
            </a:r>
            <a:endParaRPr lang="en-US" dirty="0"/>
          </a:p>
          <a:p>
            <a:pPr>
              <a:defRPr sz="2400" b="1">
                <a:solidFill>
                  <a:srgbClr val="FFFFFF"/>
                </a:solidFill>
                <a:latin typeface="나눔고딕"/>
              </a:defRPr>
            </a:pPr>
            <a:r>
              <a:rPr dirty="0"/>
              <a:t>Golan in Bashan and also Ashtaroth, together with their pasturelands;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72</a:t>
            </a:r>
            <a:br/>
            <a:r>
              <a:t>잇사갈 지파에게서는 게데스와 그 들, 다브랏과 그 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from the tribe of Issachar they received Kedesh, Daberath,</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73</a:t>
            </a:r>
            <a:br/>
            <a:r>
              <a:t>라못과 그 들, 아넴과 그 들을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Ramoth and Anem, together with their pasturelands;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74</a:t>
            </a:r>
            <a:br/>
            <a:r>
              <a:t>아셀 지파에게서는 마살과 그 들, 압돈과 그 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from the tribe of Asher they received Mashal, Abdon,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75</a:t>
            </a:r>
            <a:br/>
            <a:r>
              <a:t>후곡과 그 들, 르홉과 그 들을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Hukok and Rehob, together with their pasturelands;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6192721" cy="1200329"/>
          </a:xfrm>
          <a:prstGeom prst="rect">
            <a:avLst/>
          </a:prstGeom>
          <a:noFill/>
        </p:spPr>
        <p:txBody>
          <a:bodyPr wrap="none">
            <a:spAutoFit/>
          </a:bodyPr>
          <a:lstStyle/>
          <a:p>
            <a:pPr>
              <a:defRPr sz="2400" b="1">
                <a:solidFill>
                  <a:srgbClr val="FFFFFF"/>
                </a:solidFill>
                <a:latin typeface="나눔고딕"/>
              </a:defRPr>
            </a:pPr>
            <a:r>
              <a:rPr dirty="0"/>
              <a:t>76</a:t>
            </a:r>
            <a:br>
              <a:rPr dirty="0"/>
            </a:br>
            <a:r>
              <a:rPr dirty="0" err="1"/>
              <a:t>납달리</a:t>
            </a:r>
            <a:r>
              <a:rPr dirty="0"/>
              <a:t> </a:t>
            </a:r>
            <a:r>
              <a:rPr dirty="0" err="1"/>
              <a:t>지파에게서는</a:t>
            </a:r>
            <a:r>
              <a:rPr dirty="0"/>
              <a:t> </a:t>
            </a:r>
            <a:r>
              <a:rPr dirty="0" err="1"/>
              <a:t>갈릴리의</a:t>
            </a:r>
            <a:r>
              <a:rPr dirty="0"/>
              <a:t> </a:t>
            </a:r>
            <a:r>
              <a:rPr dirty="0" err="1"/>
              <a:t>게데스와</a:t>
            </a:r>
            <a:r>
              <a:rPr dirty="0"/>
              <a:t> 그 들,</a:t>
            </a:r>
            <a:endParaRPr lang="en-US" dirty="0"/>
          </a:p>
          <a:p>
            <a:pPr>
              <a:defRPr sz="2400" b="1">
                <a:solidFill>
                  <a:srgbClr val="FFFFFF"/>
                </a:solidFill>
                <a:latin typeface="나눔고딕"/>
              </a:defRPr>
            </a:pPr>
            <a:r>
              <a:rPr dirty="0" err="1"/>
              <a:t>함몬과</a:t>
            </a:r>
            <a:r>
              <a:rPr dirty="0"/>
              <a:t> 그 들,</a:t>
            </a:r>
            <a:r>
              <a:rPr lang="en-US" dirty="0"/>
              <a:t> </a:t>
            </a:r>
            <a:r>
              <a:rPr dirty="0" err="1"/>
              <a:t>기랴다임과</a:t>
            </a:r>
            <a:r>
              <a:rPr dirty="0"/>
              <a:t> 그 </a:t>
            </a:r>
            <a:r>
              <a:rPr dirty="0" err="1"/>
              <a:t>들을</a:t>
            </a:r>
            <a:r>
              <a:rPr dirty="0"/>
              <a:t> </a:t>
            </a:r>
            <a:r>
              <a:rPr dirty="0" err="1"/>
              <a:t>주었습니다</a:t>
            </a:r>
            <a:r>
              <a:rPr dirty="0"/>
              <a:t>.</a:t>
            </a:r>
          </a:p>
        </p:txBody>
      </p:sp>
      <p:sp>
        <p:nvSpPr>
          <p:cNvPr id="4" name="TextBox 3"/>
          <p:cNvSpPr txBox="1"/>
          <p:nvPr/>
        </p:nvSpPr>
        <p:spPr>
          <a:xfrm>
            <a:off x="402336" y="4663440"/>
            <a:ext cx="9033242" cy="830997"/>
          </a:xfrm>
          <a:prstGeom prst="rect">
            <a:avLst/>
          </a:prstGeom>
          <a:noFill/>
        </p:spPr>
        <p:txBody>
          <a:bodyPr wrap="none">
            <a:spAutoFit/>
          </a:bodyPr>
          <a:lstStyle/>
          <a:p>
            <a:pPr>
              <a:defRPr sz="2400" b="1">
                <a:solidFill>
                  <a:srgbClr val="FFFFFF"/>
                </a:solidFill>
                <a:latin typeface="나눔고딕"/>
              </a:defRPr>
            </a:pPr>
            <a:r>
              <a:rPr dirty="0"/>
              <a:t>and from the tribe of Naphtali they received </a:t>
            </a:r>
            <a:r>
              <a:rPr dirty="0" err="1"/>
              <a:t>Kedesh</a:t>
            </a:r>
            <a:r>
              <a:rPr dirty="0"/>
              <a:t> in Galilee,</a:t>
            </a:r>
            <a:endParaRPr lang="en-US" dirty="0"/>
          </a:p>
          <a:p>
            <a:pPr>
              <a:defRPr sz="2400" b="1">
                <a:solidFill>
                  <a:srgbClr val="FFFFFF"/>
                </a:solidFill>
                <a:latin typeface="나눔고딕"/>
              </a:defRPr>
            </a:pPr>
            <a:r>
              <a:rPr dirty="0" err="1"/>
              <a:t>Hammon</a:t>
            </a:r>
            <a:r>
              <a:rPr dirty="0"/>
              <a:t> and </a:t>
            </a:r>
            <a:r>
              <a:rPr dirty="0" err="1"/>
              <a:t>Kiriathaim</a:t>
            </a:r>
            <a:r>
              <a:rPr dirty="0"/>
              <a:t>, together with their pasturelands.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6676828" cy="1200329"/>
          </a:xfrm>
          <a:prstGeom prst="rect">
            <a:avLst/>
          </a:prstGeom>
          <a:noFill/>
        </p:spPr>
        <p:txBody>
          <a:bodyPr wrap="none">
            <a:spAutoFit/>
          </a:bodyPr>
          <a:lstStyle/>
          <a:p>
            <a:pPr>
              <a:defRPr sz="2400" b="1">
                <a:solidFill>
                  <a:srgbClr val="FFFFFF"/>
                </a:solidFill>
                <a:latin typeface="나눔고딕"/>
              </a:defRPr>
            </a:pPr>
            <a:r>
              <a:rPr dirty="0"/>
              <a:t>77</a:t>
            </a:r>
            <a:br>
              <a:rPr dirty="0"/>
            </a:br>
            <a:r>
              <a:rPr dirty="0" err="1"/>
              <a:t>므라리</a:t>
            </a:r>
            <a:r>
              <a:rPr dirty="0"/>
              <a:t> </a:t>
            </a:r>
            <a:r>
              <a:rPr dirty="0" err="1"/>
              <a:t>자손의</a:t>
            </a:r>
            <a:r>
              <a:rPr dirty="0"/>
              <a:t> </a:t>
            </a:r>
            <a:r>
              <a:rPr dirty="0" err="1"/>
              <a:t>남은</a:t>
            </a:r>
            <a:r>
              <a:rPr dirty="0"/>
              <a:t> </a:t>
            </a:r>
            <a:r>
              <a:rPr dirty="0" err="1"/>
              <a:t>사람에게는</a:t>
            </a:r>
            <a:r>
              <a:rPr dirty="0"/>
              <a:t> </a:t>
            </a:r>
            <a:r>
              <a:rPr dirty="0" err="1"/>
              <a:t>스불론</a:t>
            </a:r>
            <a:r>
              <a:rPr dirty="0"/>
              <a:t> </a:t>
            </a:r>
            <a:r>
              <a:rPr dirty="0" err="1"/>
              <a:t>지파에게서</a:t>
            </a:r>
            <a:endParaRPr lang="en-US" dirty="0"/>
          </a:p>
          <a:p>
            <a:pPr>
              <a:defRPr sz="2400" b="1">
                <a:solidFill>
                  <a:srgbClr val="FFFFFF"/>
                </a:solidFill>
                <a:latin typeface="나눔고딕"/>
              </a:defRPr>
            </a:pPr>
            <a:r>
              <a:rPr dirty="0" err="1"/>
              <a:t>림모노와</a:t>
            </a:r>
            <a:r>
              <a:rPr dirty="0"/>
              <a:t> 그 들, </a:t>
            </a:r>
            <a:r>
              <a:rPr dirty="0" err="1"/>
              <a:t>다볼과</a:t>
            </a:r>
            <a:r>
              <a:rPr dirty="0"/>
              <a:t> 그 </a:t>
            </a:r>
            <a:r>
              <a:rPr dirty="0" err="1"/>
              <a:t>들을</a:t>
            </a:r>
            <a:r>
              <a:rPr dirty="0"/>
              <a:t> </a:t>
            </a:r>
            <a:r>
              <a:rPr dirty="0" err="1"/>
              <a:t>주었고</a:t>
            </a:r>
            <a:endParaRPr dirty="0"/>
          </a:p>
        </p:txBody>
      </p:sp>
      <p:sp>
        <p:nvSpPr>
          <p:cNvPr id="4" name="TextBox 3"/>
          <p:cNvSpPr txBox="1"/>
          <p:nvPr/>
        </p:nvSpPr>
        <p:spPr>
          <a:xfrm>
            <a:off x="402336" y="4663440"/>
            <a:ext cx="8831264" cy="1200329"/>
          </a:xfrm>
          <a:prstGeom prst="rect">
            <a:avLst/>
          </a:prstGeom>
          <a:noFill/>
        </p:spPr>
        <p:txBody>
          <a:bodyPr wrap="none">
            <a:spAutoFit/>
          </a:bodyPr>
          <a:lstStyle/>
          <a:p>
            <a:pPr>
              <a:defRPr sz="2400" b="1">
                <a:solidFill>
                  <a:srgbClr val="FFFFFF"/>
                </a:solidFill>
                <a:latin typeface="나눔고딕"/>
              </a:defRPr>
            </a:pPr>
            <a:r>
              <a:rPr dirty="0"/>
              <a:t>The </a:t>
            </a:r>
            <a:r>
              <a:rPr dirty="0" err="1"/>
              <a:t>Merarites</a:t>
            </a:r>
            <a:r>
              <a:rPr dirty="0"/>
              <a:t> (the rest of the Levites) received the following:</a:t>
            </a:r>
            <a:endParaRPr lang="en-US" dirty="0"/>
          </a:p>
          <a:p>
            <a:pPr>
              <a:defRPr sz="2400" b="1">
                <a:solidFill>
                  <a:srgbClr val="FFFFFF"/>
                </a:solidFill>
                <a:latin typeface="나눔고딕"/>
              </a:defRPr>
            </a:pPr>
            <a:r>
              <a:rPr dirty="0"/>
              <a:t>From the tribe of Zebulun they received </a:t>
            </a:r>
            <a:r>
              <a:rPr dirty="0" err="1"/>
              <a:t>Jokneam</a:t>
            </a:r>
            <a:r>
              <a:rPr dirty="0"/>
              <a:t>, </a:t>
            </a:r>
            <a:r>
              <a:rPr dirty="0" err="1"/>
              <a:t>Kartah</a:t>
            </a:r>
            <a:r>
              <a:rPr dirty="0"/>
              <a:t>,</a:t>
            </a:r>
            <a:endParaRPr lang="en-US" dirty="0"/>
          </a:p>
          <a:p>
            <a:pPr>
              <a:defRPr sz="2400" b="1">
                <a:solidFill>
                  <a:srgbClr val="FFFFFF"/>
                </a:solidFill>
                <a:latin typeface="나눔고딕"/>
              </a:defRPr>
            </a:pPr>
            <a:r>
              <a:rPr dirty="0" err="1"/>
              <a:t>Rimmono</a:t>
            </a:r>
            <a:r>
              <a:rPr dirty="0"/>
              <a:t> and Tabor, together with their pasturelands;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7895110" cy="1200329"/>
          </a:xfrm>
          <a:prstGeom prst="rect">
            <a:avLst/>
          </a:prstGeom>
          <a:noFill/>
        </p:spPr>
        <p:txBody>
          <a:bodyPr wrap="none">
            <a:spAutoFit/>
          </a:bodyPr>
          <a:lstStyle/>
          <a:p>
            <a:pPr>
              <a:defRPr sz="2400" b="1">
                <a:solidFill>
                  <a:srgbClr val="FFFFFF"/>
                </a:solidFill>
                <a:latin typeface="나눔고딕"/>
              </a:defRPr>
            </a:pPr>
            <a:r>
              <a:rPr dirty="0"/>
              <a:t>78</a:t>
            </a:r>
            <a:br>
              <a:rPr dirty="0"/>
            </a:br>
            <a:r>
              <a:rPr dirty="0"/>
              <a:t>또 </a:t>
            </a:r>
            <a:r>
              <a:rPr dirty="0" err="1"/>
              <a:t>요단</a:t>
            </a:r>
            <a:r>
              <a:rPr dirty="0"/>
              <a:t> </a:t>
            </a:r>
            <a:r>
              <a:rPr dirty="0" err="1"/>
              <a:t>건너</a:t>
            </a:r>
            <a:r>
              <a:rPr dirty="0"/>
              <a:t> </a:t>
            </a:r>
            <a:r>
              <a:rPr dirty="0" err="1"/>
              <a:t>동쪽</a:t>
            </a:r>
            <a:r>
              <a:rPr dirty="0"/>
              <a:t>, 곧 </a:t>
            </a:r>
            <a:r>
              <a:rPr dirty="0" err="1"/>
              <a:t>여리고</a:t>
            </a:r>
            <a:r>
              <a:rPr dirty="0"/>
              <a:t> </a:t>
            </a:r>
            <a:r>
              <a:rPr dirty="0" err="1"/>
              <a:t>맞은편의</a:t>
            </a:r>
            <a:r>
              <a:rPr dirty="0"/>
              <a:t> </a:t>
            </a:r>
            <a:r>
              <a:rPr dirty="0" err="1"/>
              <a:t>르우벤</a:t>
            </a:r>
            <a:r>
              <a:rPr dirty="0"/>
              <a:t> </a:t>
            </a:r>
            <a:r>
              <a:rPr dirty="0" err="1"/>
              <a:t>지파에게서는</a:t>
            </a:r>
            <a:endParaRPr lang="en-US" dirty="0"/>
          </a:p>
          <a:p>
            <a:pPr>
              <a:defRPr sz="2400" b="1">
                <a:solidFill>
                  <a:srgbClr val="FFFFFF"/>
                </a:solidFill>
                <a:latin typeface="나눔고딕"/>
              </a:defRPr>
            </a:pPr>
            <a:r>
              <a:rPr dirty="0" err="1"/>
              <a:t>광야의</a:t>
            </a:r>
            <a:r>
              <a:rPr dirty="0"/>
              <a:t> </a:t>
            </a:r>
            <a:r>
              <a:rPr dirty="0" err="1"/>
              <a:t>베셀과</a:t>
            </a:r>
            <a:r>
              <a:rPr dirty="0"/>
              <a:t> 그 들, </a:t>
            </a:r>
            <a:r>
              <a:rPr dirty="0" err="1"/>
              <a:t>야사와</a:t>
            </a:r>
            <a:r>
              <a:rPr dirty="0"/>
              <a:t> 그 들,</a:t>
            </a:r>
          </a:p>
        </p:txBody>
      </p:sp>
      <p:sp>
        <p:nvSpPr>
          <p:cNvPr id="4" name="TextBox 3"/>
          <p:cNvSpPr txBox="1"/>
          <p:nvPr/>
        </p:nvSpPr>
        <p:spPr>
          <a:xfrm>
            <a:off x="402336" y="4663440"/>
            <a:ext cx="8398453" cy="830997"/>
          </a:xfrm>
          <a:prstGeom prst="rect">
            <a:avLst/>
          </a:prstGeom>
          <a:noFill/>
        </p:spPr>
        <p:txBody>
          <a:bodyPr wrap="none">
            <a:spAutoFit/>
          </a:bodyPr>
          <a:lstStyle/>
          <a:p>
            <a:pPr>
              <a:defRPr sz="2400" b="1">
                <a:solidFill>
                  <a:srgbClr val="FFFFFF"/>
                </a:solidFill>
                <a:latin typeface="나눔고딕"/>
              </a:defRPr>
            </a:pPr>
            <a:r>
              <a:rPr dirty="0"/>
              <a:t>from the tribe of Reuben across the Jordan east of Jericho</a:t>
            </a:r>
            <a:endParaRPr lang="en-US" dirty="0"/>
          </a:p>
          <a:p>
            <a:pPr>
              <a:defRPr sz="2400" b="1">
                <a:solidFill>
                  <a:srgbClr val="FFFFFF"/>
                </a:solidFill>
                <a:latin typeface="나눔고딕"/>
              </a:defRPr>
            </a:pPr>
            <a:r>
              <a:rPr dirty="0"/>
              <a:t>they received </a:t>
            </a:r>
            <a:r>
              <a:rPr dirty="0" err="1"/>
              <a:t>Bezer</a:t>
            </a:r>
            <a:r>
              <a:rPr dirty="0"/>
              <a:t> in the desert, </a:t>
            </a:r>
            <a:r>
              <a:rPr dirty="0" err="1"/>
              <a:t>Jahzah</a:t>
            </a:r>
            <a:r>
              <a:rPr dirty="0"/>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79</a:t>
            </a:r>
            <a:br/>
            <a:r>
              <a:t>그데못과 그 들, 메바앗과 그 들을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Kedemoth and Mephaath, together with their pasturelands;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8</a:t>
            </a:r>
            <a:br/>
            <a:r>
              <a:t>아히둡은 사독을 낳고 사독은 아히마아스를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Ahitub the father of Zadok, Zadok the father of Ahimaaz,</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5702202" cy="1200329"/>
          </a:xfrm>
          <a:prstGeom prst="rect">
            <a:avLst/>
          </a:prstGeom>
          <a:noFill/>
        </p:spPr>
        <p:txBody>
          <a:bodyPr wrap="none">
            <a:spAutoFit/>
          </a:bodyPr>
          <a:lstStyle/>
          <a:p>
            <a:pPr>
              <a:defRPr sz="2400" b="1">
                <a:solidFill>
                  <a:srgbClr val="FFFFFF"/>
                </a:solidFill>
                <a:latin typeface="나눔고딕"/>
              </a:defRPr>
            </a:pPr>
            <a:r>
              <a:rPr dirty="0"/>
              <a:t>80</a:t>
            </a:r>
            <a:br>
              <a:rPr dirty="0"/>
            </a:br>
            <a:r>
              <a:rPr dirty="0"/>
              <a:t>또 갓 </a:t>
            </a:r>
            <a:r>
              <a:rPr dirty="0" err="1"/>
              <a:t>지파에게서는</a:t>
            </a:r>
            <a:r>
              <a:rPr dirty="0"/>
              <a:t> </a:t>
            </a:r>
            <a:r>
              <a:rPr dirty="0" err="1"/>
              <a:t>길르앗의</a:t>
            </a:r>
            <a:r>
              <a:rPr dirty="0"/>
              <a:t> </a:t>
            </a:r>
            <a:r>
              <a:rPr dirty="0" err="1"/>
              <a:t>라못과</a:t>
            </a:r>
            <a:r>
              <a:rPr dirty="0"/>
              <a:t> 그 들,</a:t>
            </a:r>
            <a:endParaRPr lang="en-US" dirty="0"/>
          </a:p>
          <a:p>
            <a:pPr>
              <a:defRPr sz="2400" b="1">
                <a:solidFill>
                  <a:srgbClr val="FFFFFF"/>
                </a:solidFill>
                <a:latin typeface="나눔고딕"/>
              </a:defRPr>
            </a:pPr>
            <a:r>
              <a:rPr dirty="0" err="1"/>
              <a:t>마하나임과</a:t>
            </a:r>
            <a:r>
              <a:rPr dirty="0"/>
              <a:t> 그 들,</a:t>
            </a:r>
          </a:p>
        </p:txBody>
      </p:sp>
      <p:sp>
        <p:nvSpPr>
          <p:cNvPr id="4" name="TextBox 3"/>
          <p:cNvSpPr txBox="1"/>
          <p:nvPr/>
        </p:nvSpPr>
        <p:spPr>
          <a:xfrm>
            <a:off x="402336" y="4663440"/>
            <a:ext cx="5820824" cy="830997"/>
          </a:xfrm>
          <a:prstGeom prst="rect">
            <a:avLst/>
          </a:prstGeom>
          <a:noFill/>
        </p:spPr>
        <p:txBody>
          <a:bodyPr wrap="none">
            <a:spAutoFit/>
          </a:bodyPr>
          <a:lstStyle/>
          <a:p>
            <a:pPr>
              <a:defRPr sz="2400" b="1">
                <a:solidFill>
                  <a:srgbClr val="FFFFFF"/>
                </a:solidFill>
                <a:latin typeface="나눔고딕"/>
              </a:defRPr>
            </a:pPr>
            <a:r>
              <a:rPr dirty="0"/>
              <a:t>and from the tribe of Gad they received</a:t>
            </a:r>
            <a:endParaRPr lang="en-US" dirty="0"/>
          </a:p>
          <a:p>
            <a:pPr>
              <a:defRPr sz="2400" b="1">
                <a:solidFill>
                  <a:srgbClr val="FFFFFF"/>
                </a:solidFill>
                <a:latin typeface="나눔고딕"/>
              </a:defRPr>
            </a:pPr>
            <a:r>
              <a:rPr dirty="0" err="1"/>
              <a:t>Ramoth</a:t>
            </a:r>
            <a:r>
              <a:rPr dirty="0"/>
              <a:t> in Gilead, </a:t>
            </a:r>
            <a:r>
              <a:rPr dirty="0" err="1"/>
              <a:t>Mahanaim</a:t>
            </a:r>
            <a:r>
              <a:rPr dirty="0"/>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81</a:t>
            </a:r>
            <a:br/>
            <a:r>
              <a:t>헤스본과 그 들, 야셀과 그 들을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Heshbon and Jazer, together with their pasturelands.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역대상 1 Chronicles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9</a:t>
            </a:r>
            <a:br/>
            <a:r>
              <a:t>아히마아스는 아사랴를 낳고 아사랴는 요하난을 낳고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Ahimaaz the father of Azariah, Azariah the father of Johanan,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3036</Words>
  <Application>Microsoft Office PowerPoint</Application>
  <PresentationFormat>와이드스크린</PresentationFormat>
  <Paragraphs>327</Paragraphs>
  <Slides>81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81</vt:i4>
      </vt:variant>
    </vt:vector>
  </HeadingPairs>
  <TitlesOfParts>
    <vt:vector size="85" baseType="lpstr">
      <vt:lpstr>나눔고딕</vt:lpstr>
      <vt:lpstr>맑은 고딕</vt:lpstr>
      <vt:lpstr>Arial</vt:lpstr>
      <vt:lpstr>7_Office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심유나</cp:lastModifiedBy>
  <cp:revision>131</cp:revision>
  <dcterms:created xsi:type="dcterms:W3CDTF">2019-02-17T10:11:46Z</dcterms:created>
  <dcterms:modified xsi:type="dcterms:W3CDTF">2022-09-08T02:01:53Z</dcterms:modified>
</cp:coreProperties>
</file>