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30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잇사갈의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돌라</a:t>
            </a:r>
            <a:r>
              <a:rPr dirty="0"/>
              <a:t>, </a:t>
            </a:r>
            <a:r>
              <a:rPr dirty="0" err="1"/>
              <a:t>부아</a:t>
            </a:r>
            <a:r>
              <a:rPr dirty="0"/>
              <a:t>, </a:t>
            </a:r>
            <a:r>
              <a:rPr dirty="0" err="1"/>
              <a:t>야숩</a:t>
            </a:r>
            <a:r>
              <a:rPr dirty="0"/>
              <a:t>, </a:t>
            </a:r>
            <a:r>
              <a:rPr dirty="0" err="1"/>
              <a:t>시므론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넷입니다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9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Issachar: Tola, Puah, </a:t>
            </a:r>
            <a:r>
              <a:rPr dirty="0" err="1"/>
              <a:t>Jashub</a:t>
            </a:r>
            <a:r>
              <a:rPr dirty="0"/>
              <a:t> and </a:t>
            </a:r>
            <a:r>
              <a:rPr dirty="0" err="1"/>
              <a:t>Shimron</a:t>
            </a:r>
            <a:r>
              <a:rPr dirty="0"/>
              <a:t>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 in all.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31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여디아엘의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빌한입니다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빌한의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여우스</a:t>
            </a:r>
            <a:r>
              <a:rPr dirty="0"/>
              <a:t>, </a:t>
            </a:r>
            <a:r>
              <a:rPr dirty="0" err="1"/>
              <a:t>베냐민</a:t>
            </a:r>
            <a:r>
              <a:rPr dirty="0"/>
              <a:t>, </a:t>
            </a:r>
            <a:r>
              <a:rPr dirty="0" err="1"/>
              <a:t>에훗</a:t>
            </a:r>
            <a:r>
              <a:rPr dirty="0"/>
              <a:t>, </a:t>
            </a:r>
            <a:r>
              <a:rPr dirty="0" err="1"/>
              <a:t>그나아나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세단</a:t>
            </a:r>
            <a:r>
              <a:rPr dirty="0"/>
              <a:t>, </a:t>
            </a:r>
            <a:r>
              <a:rPr dirty="0" err="1"/>
              <a:t>다시스</a:t>
            </a:r>
            <a:r>
              <a:rPr dirty="0"/>
              <a:t>, </a:t>
            </a:r>
            <a:r>
              <a:rPr dirty="0" err="1"/>
              <a:t>아히사할입니다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87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Jediael</a:t>
            </a:r>
            <a:r>
              <a:rPr dirty="0"/>
              <a:t>: </a:t>
            </a:r>
            <a:r>
              <a:rPr dirty="0" err="1"/>
              <a:t>Bilhan</a:t>
            </a:r>
            <a:r>
              <a:rPr dirty="0"/>
              <a:t>. The sons of </a:t>
            </a:r>
            <a:r>
              <a:rPr dirty="0" err="1"/>
              <a:t>Bilhan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Jeush</a:t>
            </a:r>
            <a:r>
              <a:rPr dirty="0"/>
              <a:t>, Benjamin, Ehud, </a:t>
            </a:r>
            <a:r>
              <a:rPr dirty="0" err="1"/>
              <a:t>Kenaanah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Zethan</a:t>
            </a:r>
            <a:r>
              <a:rPr dirty="0"/>
              <a:t>, Tarshish and </a:t>
            </a:r>
            <a:r>
              <a:rPr dirty="0" err="1"/>
              <a:t>Ahishahar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790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이 </a:t>
            </a:r>
            <a:r>
              <a:rPr dirty="0" err="1"/>
              <a:t>여디아엘의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이들에겐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1만 7,200명의 </a:t>
            </a: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9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sons of </a:t>
            </a:r>
            <a:r>
              <a:rPr dirty="0" err="1"/>
              <a:t>Jediael</a:t>
            </a:r>
            <a:r>
              <a:rPr dirty="0"/>
              <a:t> were heads of families.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17,200 fighting men ready to go out to war.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일의 자손은 숩빔과 빔이고 아헬의 아들은 후심입니다.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59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Shuppites</a:t>
            </a:r>
            <a:r>
              <a:rPr dirty="0"/>
              <a:t> and </a:t>
            </a:r>
            <a:r>
              <a:rPr dirty="0" err="1"/>
              <a:t>Huppites</a:t>
            </a:r>
            <a:r>
              <a:rPr dirty="0"/>
              <a:t> were the descendants of </a:t>
            </a:r>
            <a:r>
              <a:rPr dirty="0" err="1"/>
              <a:t>Ir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</a:t>
            </a:r>
            <a:r>
              <a:rPr dirty="0" err="1"/>
              <a:t>Hushites</a:t>
            </a:r>
            <a:r>
              <a:rPr dirty="0"/>
              <a:t> the descendants of </a:t>
            </a:r>
            <a:r>
              <a:rPr dirty="0" err="1"/>
              <a:t>Aher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납달리의 아들은 야시엘, 구니, 예셀, 빌하의 손자인 살룸입니다.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7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Naphtali: </a:t>
            </a:r>
            <a:r>
              <a:rPr dirty="0" err="1"/>
              <a:t>Jahziel</a:t>
            </a:r>
            <a:r>
              <a:rPr dirty="0"/>
              <a:t>, </a:t>
            </a:r>
            <a:r>
              <a:rPr dirty="0" err="1"/>
              <a:t>Guni</a:t>
            </a:r>
            <a:r>
              <a:rPr dirty="0"/>
              <a:t>, </a:t>
            </a:r>
            <a:r>
              <a:rPr dirty="0" err="1"/>
              <a:t>Jezer</a:t>
            </a:r>
            <a:r>
              <a:rPr dirty="0"/>
              <a:t> and </a:t>
            </a:r>
            <a:r>
              <a:rPr dirty="0" err="1"/>
              <a:t>Shillem</a:t>
            </a:r>
            <a:r>
              <a:rPr dirty="0"/>
              <a:t>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Bilhah.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그 </a:t>
            </a:r>
            <a:r>
              <a:rPr dirty="0" err="1"/>
              <a:t>처가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아스리엘이</a:t>
            </a:r>
            <a:r>
              <a:rPr dirty="0"/>
              <a:t> </a:t>
            </a:r>
            <a:r>
              <a:rPr dirty="0" err="1"/>
              <a:t>있었고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첩인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마길을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4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Manasseh: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Asriel</a:t>
            </a:r>
            <a:r>
              <a:rPr dirty="0"/>
              <a:t> was his descendant through</a:t>
            </a:r>
            <a:r>
              <a:rPr lang="en-US" dirty="0"/>
              <a:t> </a:t>
            </a:r>
            <a:r>
              <a:rPr dirty="0"/>
              <a:t>his Aramean concubine.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gave birth to </a:t>
            </a:r>
            <a:r>
              <a:rPr dirty="0" err="1"/>
              <a:t>Makir</a:t>
            </a:r>
            <a:r>
              <a:rPr dirty="0"/>
              <a:t> the father of Gilead.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1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마길은</a:t>
            </a:r>
            <a:r>
              <a:rPr dirty="0"/>
              <a:t> </a:t>
            </a:r>
            <a:r>
              <a:rPr dirty="0" err="1"/>
              <a:t>빔과</a:t>
            </a:r>
            <a:r>
              <a:rPr dirty="0"/>
              <a:t> </a:t>
            </a:r>
            <a:r>
              <a:rPr dirty="0" err="1"/>
              <a:t>숩빔의</a:t>
            </a:r>
            <a:r>
              <a:rPr dirty="0"/>
              <a:t> </a:t>
            </a:r>
            <a:r>
              <a:rPr dirty="0" err="1"/>
              <a:t>누이</a:t>
            </a:r>
            <a:r>
              <a:rPr dirty="0"/>
              <a:t> </a:t>
            </a:r>
            <a:r>
              <a:rPr dirty="0" err="1"/>
              <a:t>마아가라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둘째아들의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슬로브핫입니다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딸밖에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8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Makir</a:t>
            </a:r>
            <a:r>
              <a:rPr dirty="0"/>
              <a:t> took a wife from among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Huppites</a:t>
            </a:r>
            <a:r>
              <a:rPr dirty="0"/>
              <a:t> and </a:t>
            </a:r>
            <a:r>
              <a:rPr dirty="0" err="1"/>
              <a:t>Shuppites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His sister's name was </a:t>
            </a:r>
            <a:r>
              <a:rPr dirty="0" err="1"/>
              <a:t>Maacah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descendant was named </a:t>
            </a:r>
            <a:r>
              <a:rPr dirty="0" err="1"/>
              <a:t>Zelophehad</a:t>
            </a:r>
            <a:r>
              <a:rPr dirty="0"/>
              <a:t>, who had only daughters.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마길의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마아가는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베레스라고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동생의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세레스이고</a:t>
            </a:r>
            <a:r>
              <a:rPr dirty="0"/>
              <a:t> </a:t>
            </a:r>
            <a:r>
              <a:rPr dirty="0" err="1"/>
              <a:t>세레스의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울람과</a:t>
            </a:r>
            <a:r>
              <a:rPr dirty="0"/>
              <a:t> </a:t>
            </a:r>
            <a:r>
              <a:rPr dirty="0" err="1"/>
              <a:t>라겜입니다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3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Makir's</a:t>
            </a:r>
            <a:r>
              <a:rPr dirty="0"/>
              <a:t> wife </a:t>
            </a:r>
            <a:r>
              <a:rPr dirty="0" err="1"/>
              <a:t>Maacah</a:t>
            </a:r>
            <a:r>
              <a:rPr dirty="0"/>
              <a:t> gave birth to a son and named him </a:t>
            </a:r>
            <a:r>
              <a:rPr dirty="0" err="1"/>
              <a:t>Peresh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brother was named </a:t>
            </a:r>
            <a:r>
              <a:rPr dirty="0" err="1"/>
              <a:t>Sheresh</a:t>
            </a:r>
            <a:r>
              <a:rPr dirty="0"/>
              <a:t>, and his sons were </a:t>
            </a:r>
            <a:r>
              <a:rPr dirty="0" err="1"/>
              <a:t>Ulam</a:t>
            </a:r>
            <a:r>
              <a:rPr dirty="0"/>
              <a:t> and </a:t>
            </a:r>
            <a:r>
              <a:rPr dirty="0" err="1"/>
              <a:t>Rakem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울람의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브단입니다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마길의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손자인</a:t>
            </a:r>
            <a:r>
              <a:rPr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54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Ulam</a:t>
            </a:r>
            <a:r>
              <a:rPr dirty="0"/>
              <a:t>: </a:t>
            </a:r>
            <a:r>
              <a:rPr dirty="0" err="1"/>
              <a:t>Bedan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sons of Gilead son of </a:t>
            </a:r>
            <a:r>
              <a:rPr dirty="0" err="1"/>
              <a:t>Makir</a:t>
            </a:r>
            <a:r>
              <a:rPr dirty="0"/>
              <a:t>, the son of Manasseh.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06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누이</a:t>
            </a:r>
            <a:r>
              <a:rPr dirty="0"/>
              <a:t> </a:t>
            </a:r>
            <a:r>
              <a:rPr dirty="0" err="1"/>
              <a:t>함몰레겟은</a:t>
            </a:r>
            <a:r>
              <a:rPr dirty="0"/>
              <a:t> </a:t>
            </a:r>
            <a:r>
              <a:rPr dirty="0" err="1"/>
              <a:t>이스홋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아비에셀</a:t>
            </a:r>
            <a:r>
              <a:rPr dirty="0"/>
              <a:t>, </a:t>
            </a:r>
            <a:r>
              <a:rPr dirty="0" err="1"/>
              <a:t>말라를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37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sister </a:t>
            </a:r>
            <a:r>
              <a:rPr dirty="0" err="1"/>
              <a:t>Hammoleketh</a:t>
            </a:r>
            <a:r>
              <a:rPr dirty="0"/>
              <a:t> gave birth to </a:t>
            </a:r>
            <a:r>
              <a:rPr dirty="0" err="1"/>
              <a:t>Ishhod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Abiezer</a:t>
            </a:r>
            <a:r>
              <a:rPr dirty="0"/>
              <a:t> and </a:t>
            </a:r>
            <a:r>
              <a:rPr dirty="0" err="1"/>
              <a:t>Mahlah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스미다의 아들은 아히안, 세겜, 릭히, 아니암입니다.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Shemida were: Ahian, Shechem, Likhi and Aniam.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돌라의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웃시</a:t>
            </a:r>
            <a:r>
              <a:rPr dirty="0"/>
              <a:t>, </a:t>
            </a:r>
            <a:r>
              <a:rPr dirty="0" err="1"/>
              <a:t>르바야</a:t>
            </a:r>
            <a:r>
              <a:rPr dirty="0"/>
              <a:t>, </a:t>
            </a:r>
            <a:r>
              <a:rPr dirty="0" err="1"/>
              <a:t>여리엘</a:t>
            </a:r>
            <a:r>
              <a:rPr dirty="0"/>
              <a:t>, </a:t>
            </a:r>
            <a:r>
              <a:rPr dirty="0" err="1"/>
              <a:t>야매</a:t>
            </a:r>
            <a:r>
              <a:rPr dirty="0"/>
              <a:t>, </a:t>
            </a:r>
            <a:r>
              <a:rPr dirty="0" err="1"/>
              <a:t>입삼</a:t>
            </a:r>
            <a:r>
              <a:rPr dirty="0"/>
              <a:t>, </a:t>
            </a:r>
            <a:r>
              <a:rPr dirty="0" err="1"/>
              <a:t>스므엘인데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돌라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때 </a:t>
            </a:r>
            <a:r>
              <a:rPr dirty="0" err="1"/>
              <a:t>돌라의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용사로</a:t>
            </a:r>
            <a:r>
              <a:rPr dirty="0"/>
              <a:t> 그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올랐는데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수는</a:t>
            </a:r>
            <a:r>
              <a:rPr dirty="0"/>
              <a:t> 2만 2,600명이었습니다.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39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Tola: </a:t>
            </a:r>
            <a:r>
              <a:rPr dirty="0" err="1"/>
              <a:t>Uzzi</a:t>
            </a:r>
            <a:r>
              <a:rPr dirty="0"/>
              <a:t>, </a:t>
            </a:r>
            <a:r>
              <a:rPr dirty="0" err="1"/>
              <a:t>Rephaiah</a:t>
            </a:r>
            <a:r>
              <a:rPr dirty="0"/>
              <a:t>, </a:t>
            </a:r>
            <a:r>
              <a:rPr dirty="0" err="1"/>
              <a:t>Jeriel</a:t>
            </a:r>
            <a:r>
              <a:rPr dirty="0"/>
              <a:t>, </a:t>
            </a:r>
            <a:r>
              <a:rPr dirty="0" err="1"/>
              <a:t>Jahmai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Ibsam</a:t>
            </a:r>
            <a:r>
              <a:rPr dirty="0"/>
              <a:t> and Samuel </a:t>
            </a:r>
            <a:r>
              <a:rPr lang="en-US" altLang="ko-KR" dirty="0"/>
              <a:t>--</a:t>
            </a:r>
            <a:r>
              <a:rPr lang="ko-KR" altLang="en-US" dirty="0"/>
              <a:t> </a:t>
            </a:r>
            <a:r>
              <a:rPr lang="en-US" dirty="0"/>
              <a:t>heads of their families.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During the reign of David, the descendants of Tola listed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as fighting men in their genealogy numbered 22,600.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12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수델라</a:t>
            </a:r>
            <a:r>
              <a:rPr dirty="0"/>
              <a:t>,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베렛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다핫</a:t>
            </a:r>
            <a:r>
              <a:rPr dirty="0"/>
              <a:t>,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엘르아다</a:t>
            </a:r>
            <a:r>
              <a:rPr dirty="0"/>
              <a:t>,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다핫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96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Ephraim: </a:t>
            </a:r>
            <a:r>
              <a:rPr dirty="0" err="1"/>
              <a:t>Shuthelah</a:t>
            </a:r>
            <a:r>
              <a:rPr dirty="0"/>
              <a:t>, </a:t>
            </a:r>
            <a:r>
              <a:rPr dirty="0" err="1"/>
              <a:t>Bered</a:t>
            </a:r>
            <a:r>
              <a:rPr dirty="0"/>
              <a:t> his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Tahath</a:t>
            </a:r>
            <a:r>
              <a:rPr dirty="0"/>
              <a:t> his son, </a:t>
            </a:r>
            <a:r>
              <a:rPr dirty="0" err="1"/>
              <a:t>Eleadah</a:t>
            </a:r>
            <a:r>
              <a:rPr dirty="0"/>
              <a:t> his son, </a:t>
            </a:r>
            <a:r>
              <a:rPr dirty="0" err="1"/>
              <a:t>Tahath</a:t>
            </a:r>
            <a:r>
              <a:rPr dirty="0"/>
              <a:t> his son,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사밧</a:t>
            </a:r>
            <a:r>
              <a:rPr dirty="0"/>
              <a:t>,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수델라입니다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에셀과</a:t>
            </a:r>
            <a:r>
              <a:rPr dirty="0"/>
              <a:t> </a:t>
            </a:r>
            <a:r>
              <a:rPr dirty="0" err="1"/>
              <a:t>엘르앗은</a:t>
            </a:r>
            <a:r>
              <a:rPr dirty="0"/>
              <a:t> </a:t>
            </a:r>
            <a:r>
              <a:rPr dirty="0" err="1"/>
              <a:t>가드에</a:t>
            </a:r>
            <a:r>
              <a:rPr dirty="0"/>
              <a:t> </a:t>
            </a:r>
            <a:r>
              <a:rPr dirty="0" err="1"/>
              <a:t>가축을</a:t>
            </a:r>
            <a:r>
              <a:rPr dirty="0"/>
              <a:t> </a:t>
            </a:r>
            <a:r>
              <a:rPr dirty="0" err="1"/>
              <a:t>빼앗으러</a:t>
            </a:r>
            <a:r>
              <a:rPr dirty="0"/>
              <a:t> </a:t>
            </a:r>
            <a:r>
              <a:rPr dirty="0" err="1"/>
              <a:t>갔다가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가드</a:t>
            </a:r>
            <a:r>
              <a:rPr dirty="0"/>
              <a:t> </a:t>
            </a:r>
            <a:r>
              <a:rPr dirty="0" err="1"/>
              <a:t>원주민에게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9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Zabad his son and </a:t>
            </a:r>
            <a:r>
              <a:rPr dirty="0" err="1"/>
              <a:t>Shuthelah</a:t>
            </a:r>
            <a:r>
              <a:rPr dirty="0"/>
              <a:t> his son.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Ezer</a:t>
            </a:r>
            <a:r>
              <a:rPr dirty="0"/>
              <a:t> and </a:t>
            </a:r>
            <a:r>
              <a:rPr dirty="0" err="1"/>
              <a:t>Elead</a:t>
            </a:r>
            <a:r>
              <a:rPr dirty="0"/>
              <a:t> were killed by the native-born men of Gath,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went down to seize their livestock.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에브라임은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생각하며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슬퍼했는데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친척들이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위로했습니다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5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father Ephraim mourned for them many days,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relatives came to comfort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에브라임은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잠자리를</a:t>
            </a:r>
            <a:r>
              <a:rPr dirty="0"/>
              <a:t> </a:t>
            </a:r>
            <a:r>
              <a:rPr dirty="0" err="1"/>
              <a:t>같이해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잉태해서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아이에게</a:t>
            </a:r>
            <a:r>
              <a:rPr dirty="0"/>
              <a:t> </a:t>
            </a:r>
            <a:r>
              <a:rPr dirty="0" err="1"/>
              <a:t>브리아라고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가정에</a:t>
            </a:r>
            <a:r>
              <a:rPr dirty="0"/>
              <a:t> </a:t>
            </a:r>
            <a:r>
              <a:rPr dirty="0" err="1"/>
              <a:t>불행이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1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lay with his wife again,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became pregnant and gave birth to a son.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named him </a:t>
            </a:r>
            <a:r>
              <a:rPr dirty="0" err="1"/>
              <a:t>Beriah</a:t>
            </a:r>
            <a:r>
              <a:rPr dirty="0"/>
              <a:t>, because there had been misfortune in his family.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딸은</a:t>
            </a:r>
            <a:r>
              <a:rPr dirty="0"/>
              <a:t> </a:t>
            </a:r>
            <a:r>
              <a:rPr dirty="0" err="1"/>
              <a:t>세에라인데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위 </a:t>
            </a:r>
            <a:r>
              <a:rPr dirty="0" err="1"/>
              <a:t>벧호론과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벧호론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우센세에라를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1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daughter was </a:t>
            </a:r>
            <a:r>
              <a:rPr dirty="0" err="1"/>
              <a:t>Sheerah</a:t>
            </a:r>
            <a:r>
              <a:rPr dirty="0"/>
              <a:t>, who built Lower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Upper Beth </a:t>
            </a:r>
            <a:r>
              <a:rPr dirty="0" err="1"/>
              <a:t>Horon</a:t>
            </a:r>
            <a:r>
              <a:rPr lang="en-US" dirty="0"/>
              <a:t> </a:t>
            </a:r>
            <a:r>
              <a:rPr dirty="0"/>
              <a:t>as well as </a:t>
            </a:r>
            <a:r>
              <a:rPr dirty="0" err="1"/>
              <a:t>Uzzen</a:t>
            </a:r>
            <a:r>
              <a:rPr dirty="0"/>
              <a:t> </a:t>
            </a:r>
            <a:r>
              <a:rPr dirty="0" err="1"/>
              <a:t>Sheerah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브리아의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레바와</a:t>
            </a:r>
            <a:r>
              <a:rPr dirty="0"/>
              <a:t> </a:t>
            </a:r>
            <a:r>
              <a:rPr dirty="0" err="1"/>
              <a:t>레셉이고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레셉의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델라이고</a:t>
            </a:r>
            <a:r>
              <a:rPr dirty="0"/>
              <a:t> 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다한이고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32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Rephah</a:t>
            </a:r>
            <a:r>
              <a:rPr dirty="0"/>
              <a:t> was his son, </a:t>
            </a:r>
            <a:r>
              <a:rPr dirty="0" err="1"/>
              <a:t>Resheph</a:t>
            </a:r>
            <a:r>
              <a:rPr dirty="0"/>
              <a:t> his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Telah his son, </a:t>
            </a:r>
            <a:r>
              <a:rPr dirty="0" err="1"/>
              <a:t>Tahan</a:t>
            </a:r>
            <a:r>
              <a:rPr dirty="0"/>
              <a:t> his son,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라단이고</a:t>
            </a:r>
            <a:r>
              <a:rPr dirty="0"/>
              <a:t> 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암미훗이고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엘리사마이고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81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Ladan</a:t>
            </a:r>
            <a:r>
              <a:rPr dirty="0"/>
              <a:t> his son, </a:t>
            </a:r>
            <a:r>
              <a:rPr dirty="0" err="1"/>
              <a:t>Ammihud</a:t>
            </a:r>
            <a:r>
              <a:rPr dirty="0"/>
              <a:t> his son,</a:t>
            </a:r>
            <a:r>
              <a:rPr lang="en-US" dirty="0"/>
              <a:t> </a:t>
            </a:r>
            <a:r>
              <a:rPr dirty="0" err="1"/>
              <a:t>Elishama</a:t>
            </a:r>
            <a:r>
              <a:rPr dirty="0"/>
              <a:t> his son,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아들은 눈이고 그 아들은 여호수아입니다.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Nun his son and Joshua his son.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곳은</a:t>
            </a:r>
            <a:r>
              <a:rPr dirty="0"/>
              <a:t> </a:t>
            </a:r>
            <a:r>
              <a:rPr dirty="0" err="1"/>
              <a:t>벧엘과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동쪽으로는</a:t>
            </a:r>
            <a:r>
              <a:rPr dirty="0"/>
              <a:t> </a:t>
            </a:r>
            <a:r>
              <a:rPr dirty="0" err="1"/>
              <a:t>나아란</a:t>
            </a:r>
            <a:r>
              <a:rPr dirty="0"/>
              <a:t>, </a:t>
            </a:r>
            <a:r>
              <a:rPr dirty="0" err="1"/>
              <a:t>서쪽으로는</a:t>
            </a:r>
            <a:r>
              <a:rPr dirty="0"/>
              <a:t> </a:t>
            </a:r>
            <a:r>
              <a:rPr dirty="0" err="1"/>
              <a:t>게셀과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아사와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세겜과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15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lands and settlements included Bethel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surrounding villages, </a:t>
            </a:r>
            <a:r>
              <a:rPr dirty="0" err="1"/>
              <a:t>Naaran</a:t>
            </a:r>
            <a:r>
              <a:rPr dirty="0"/>
              <a:t> to the east,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Gezer and its villages to the west,</a:t>
            </a:r>
            <a:r>
              <a:rPr lang="en-US" dirty="0"/>
              <a:t> </a:t>
            </a:r>
            <a:r>
              <a:rPr dirty="0"/>
              <a:t>and Shechem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villages all the way to </a:t>
            </a:r>
            <a:r>
              <a:rPr dirty="0" err="1"/>
              <a:t>Ayyah</a:t>
            </a:r>
            <a:r>
              <a:rPr dirty="0"/>
              <a:t> and its villages.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므낫세</a:t>
            </a:r>
            <a:r>
              <a:rPr dirty="0"/>
              <a:t> 땅 </a:t>
            </a:r>
            <a:r>
              <a:rPr dirty="0" err="1"/>
              <a:t>쪽으로는</a:t>
            </a:r>
            <a:r>
              <a:rPr dirty="0"/>
              <a:t> </a:t>
            </a:r>
            <a:r>
              <a:rPr dirty="0" err="1"/>
              <a:t>벧스안과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</a:t>
            </a:r>
            <a:r>
              <a:rPr dirty="0"/>
              <a:t>, </a:t>
            </a:r>
            <a:r>
              <a:rPr dirty="0" err="1"/>
              <a:t>다아낙과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므깃도와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</a:t>
            </a:r>
            <a:r>
              <a:rPr dirty="0"/>
              <a:t>, </a:t>
            </a:r>
            <a:r>
              <a:rPr dirty="0" err="1"/>
              <a:t>돌과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요셉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83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the borders of Manasseh were Beth Shan, </a:t>
            </a:r>
            <a:r>
              <a:rPr dirty="0" err="1"/>
              <a:t>Taanach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Megiddo and </a:t>
            </a:r>
            <a:r>
              <a:rPr dirty="0" err="1"/>
              <a:t>Dor</a:t>
            </a:r>
            <a:r>
              <a:rPr dirty="0"/>
              <a:t>, together with their villages.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Joseph son of Israel lived in these towns.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42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웃시의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이스라히야입니다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이스라히야의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미가엘</a:t>
            </a:r>
            <a:r>
              <a:rPr dirty="0"/>
              <a:t>, </a:t>
            </a:r>
            <a:r>
              <a:rPr dirty="0" err="1"/>
              <a:t>오바댜</a:t>
            </a:r>
            <a:r>
              <a:rPr dirty="0"/>
              <a:t>, </a:t>
            </a:r>
            <a:r>
              <a:rPr dirty="0" err="1"/>
              <a:t>요엘</a:t>
            </a:r>
            <a:r>
              <a:rPr dirty="0"/>
              <a:t>, </a:t>
            </a:r>
            <a:r>
              <a:rPr dirty="0" err="1"/>
              <a:t>잇시야인데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우두머리였습니다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1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Uzzi</a:t>
            </a:r>
            <a:r>
              <a:rPr dirty="0"/>
              <a:t>: </a:t>
            </a:r>
            <a:r>
              <a:rPr dirty="0" err="1"/>
              <a:t>Izrahiah</a:t>
            </a:r>
            <a:r>
              <a:rPr dirty="0"/>
              <a:t>. The sons of </a:t>
            </a:r>
            <a:r>
              <a:rPr dirty="0" err="1"/>
              <a:t>Izrahiah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Michael, Obadiah, Joel and </a:t>
            </a:r>
            <a:r>
              <a:rPr dirty="0" err="1"/>
              <a:t>Isshiah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five of them were chiefs.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01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아셀의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임나</a:t>
            </a:r>
            <a:r>
              <a:rPr dirty="0"/>
              <a:t>, </a:t>
            </a:r>
            <a:r>
              <a:rPr dirty="0" err="1"/>
              <a:t>이스와</a:t>
            </a:r>
            <a:r>
              <a:rPr dirty="0"/>
              <a:t>, </a:t>
            </a:r>
            <a:r>
              <a:rPr dirty="0" err="1"/>
              <a:t>이스위</a:t>
            </a:r>
            <a:r>
              <a:rPr dirty="0"/>
              <a:t>, </a:t>
            </a:r>
            <a:r>
              <a:rPr dirty="0" err="1"/>
              <a:t>브리아고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누이는</a:t>
            </a:r>
            <a:r>
              <a:rPr dirty="0"/>
              <a:t> </a:t>
            </a:r>
            <a:r>
              <a:rPr dirty="0" err="1"/>
              <a:t>세라입니다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4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Asher: </a:t>
            </a:r>
            <a:r>
              <a:rPr dirty="0" err="1"/>
              <a:t>Imnah</a:t>
            </a:r>
            <a:r>
              <a:rPr dirty="0"/>
              <a:t>, </a:t>
            </a:r>
            <a:r>
              <a:rPr dirty="0" err="1"/>
              <a:t>Ishvah</a:t>
            </a:r>
            <a:r>
              <a:rPr dirty="0"/>
              <a:t>, </a:t>
            </a:r>
            <a:r>
              <a:rPr dirty="0" err="1"/>
              <a:t>Ishvi</a:t>
            </a:r>
            <a:r>
              <a:rPr dirty="0"/>
              <a:t> and </a:t>
            </a:r>
            <a:r>
              <a:rPr dirty="0" err="1"/>
              <a:t>Beriah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sister was </a:t>
            </a:r>
            <a:r>
              <a:rPr dirty="0" err="1"/>
              <a:t>Serah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31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브리아의</a:t>
            </a:r>
            <a:r>
              <a:rPr dirty="0"/>
              <a:t> </a:t>
            </a:r>
            <a:r>
              <a:rPr dirty="0" err="1"/>
              <a:t>아들은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헤벨과</a:t>
            </a:r>
            <a:r>
              <a:rPr dirty="0"/>
              <a:t> </a:t>
            </a:r>
            <a:r>
              <a:rPr dirty="0" err="1"/>
              <a:t>비르사잇의</a:t>
            </a:r>
            <a:r>
              <a:rPr dirty="0"/>
              <a:t> </a:t>
            </a:r>
            <a:r>
              <a:rPr dirty="0" err="1"/>
              <a:t>아버지인</a:t>
            </a:r>
            <a:r>
              <a:rPr dirty="0"/>
              <a:t> </a:t>
            </a:r>
            <a:r>
              <a:rPr dirty="0" err="1"/>
              <a:t>말기엘입니다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65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Beriah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Heber and </a:t>
            </a:r>
            <a:r>
              <a:rPr dirty="0" err="1"/>
              <a:t>Malkiel</a:t>
            </a:r>
            <a:r>
              <a:rPr dirty="0"/>
              <a:t>, who was the father of </a:t>
            </a:r>
            <a:r>
              <a:rPr dirty="0" err="1"/>
              <a:t>Birzaith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711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헤벨은</a:t>
            </a:r>
            <a:r>
              <a:rPr dirty="0"/>
              <a:t> </a:t>
            </a:r>
            <a:r>
              <a:rPr dirty="0" err="1"/>
              <a:t>야블렛</a:t>
            </a:r>
            <a:r>
              <a:rPr dirty="0"/>
              <a:t>, </a:t>
            </a:r>
            <a:r>
              <a:rPr dirty="0" err="1"/>
              <a:t>소멜</a:t>
            </a:r>
            <a:r>
              <a:rPr dirty="0"/>
              <a:t>, </a:t>
            </a:r>
            <a:r>
              <a:rPr dirty="0" err="1"/>
              <a:t>호담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누이</a:t>
            </a:r>
            <a:r>
              <a:rPr dirty="0"/>
              <a:t> </a:t>
            </a:r>
            <a:r>
              <a:rPr dirty="0" err="1"/>
              <a:t>수아를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4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Heber was the father of </a:t>
            </a:r>
            <a:r>
              <a:rPr dirty="0" err="1"/>
              <a:t>Japhlet</a:t>
            </a:r>
            <a:r>
              <a:rPr dirty="0"/>
              <a:t>, </a:t>
            </a:r>
            <a:r>
              <a:rPr dirty="0" err="1"/>
              <a:t>Shomer</a:t>
            </a:r>
            <a:r>
              <a:rPr dirty="0"/>
              <a:t> and Hotham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their sister Shua.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15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야블렛의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바삭</a:t>
            </a:r>
            <a:r>
              <a:rPr dirty="0"/>
              <a:t>, </a:t>
            </a:r>
            <a:r>
              <a:rPr dirty="0" err="1"/>
              <a:t>빔할</a:t>
            </a:r>
            <a:r>
              <a:rPr dirty="0"/>
              <a:t>, </a:t>
            </a:r>
            <a:r>
              <a:rPr dirty="0" err="1"/>
              <a:t>아스왓입니다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야블렛의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8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Japhlet</a:t>
            </a:r>
            <a:r>
              <a:rPr dirty="0"/>
              <a:t>: </a:t>
            </a:r>
            <a:r>
              <a:rPr dirty="0" err="1"/>
              <a:t>Pasach</a:t>
            </a:r>
            <a:r>
              <a:rPr dirty="0"/>
              <a:t>, </a:t>
            </a:r>
            <a:r>
              <a:rPr dirty="0" err="1"/>
              <a:t>Bimhal</a:t>
            </a:r>
            <a:r>
              <a:rPr dirty="0"/>
              <a:t> and </a:t>
            </a:r>
            <a:r>
              <a:rPr dirty="0" err="1"/>
              <a:t>Ashvath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</a:t>
            </a:r>
            <a:r>
              <a:rPr dirty="0" err="1"/>
              <a:t>Japhlet's</a:t>
            </a:r>
            <a:r>
              <a:rPr dirty="0"/>
              <a:t> sons.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소멜의 아들은 아히, 로가, 호바, 아람입니다.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Shomer: Ahi, Rohgah, Hubbah and Aram.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 동생 헬렘의 아들은 소바, 임나, 셀레스, 아말입니다.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his brother Helem: Zophah, Imna, Shelesh and Amal.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소바의 아들은 수아, 하르네벨, 수알, 베리, 이므라,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Zophah: Suah, Harnepher, Shual, Beri, Imrah,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베셀, 홋, 사마, 실사, 이드란, 브에라입니다.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Bezer, Hod, Shamma, Shilshah, Ithran and Beera.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예델의 아들은 여분네, 비스바, 아라입니다.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Jether: Jephunneh, Pispah and Ara.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울라의 아들은 아라, 한니엘, 리시아입니다.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Ulla: Arah, Hanniel and Rizia.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05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따르면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3만 6,000명을 </a:t>
            </a:r>
            <a:r>
              <a:rPr dirty="0" err="1"/>
              <a:t>보유하고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많았기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10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their family genealogy,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36,000 men ready for battle,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had many wives and children.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451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아셀의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뽑힌</a:t>
            </a:r>
            <a:r>
              <a:rPr dirty="0"/>
              <a:t> </a:t>
            </a:r>
            <a:r>
              <a:rPr dirty="0" err="1"/>
              <a:t>사람들로서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군인이었고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지도자였습니다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오른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세면</a:t>
            </a:r>
            <a:r>
              <a:rPr dirty="0"/>
              <a:t> 2만 6,000명이었습니다.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34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descendants of Asher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heads of families, choice men, brave warriors and outstanding leaders.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number of men ready for battle</a:t>
            </a:r>
            <a:r>
              <a:rPr lang="en-US" altLang="ko-KR" dirty="0"/>
              <a:t>, </a:t>
            </a:r>
            <a:r>
              <a:rPr dirty="0"/>
              <a:t>as listed in their genealogy, was 26,000.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134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잇사갈</a:t>
            </a:r>
            <a:r>
              <a:rPr dirty="0"/>
              <a:t> </a:t>
            </a:r>
            <a:r>
              <a:rPr dirty="0" err="1"/>
              <a:t>족속에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형제들은</a:t>
            </a:r>
            <a:r>
              <a:rPr dirty="0"/>
              <a:t> </a:t>
            </a:r>
            <a:r>
              <a:rPr dirty="0" err="1"/>
              <a:t>용사들로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8만 7,000명이었습니다.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06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relatives who were fighting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belonging</a:t>
            </a:r>
            <a:r>
              <a:rPr lang="en-US" dirty="0"/>
              <a:t> </a:t>
            </a:r>
            <a:r>
              <a:rPr dirty="0"/>
              <a:t>to all the clans of Issachar,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listed in their genealogy,</a:t>
            </a:r>
            <a:r>
              <a:rPr lang="en-US" dirty="0"/>
              <a:t> </a:t>
            </a:r>
            <a:r>
              <a:rPr dirty="0"/>
              <a:t>were 87,000 in all.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베냐민의 세 아들은 벨라, 베겔, 여디아엘입니다.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Three sons of Benjamin: Bela, Beker and Jediael.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벨라의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에스본</a:t>
            </a:r>
            <a:r>
              <a:rPr dirty="0"/>
              <a:t>, </a:t>
            </a:r>
            <a:r>
              <a:rPr dirty="0" err="1"/>
              <a:t>우시</a:t>
            </a:r>
            <a:r>
              <a:rPr dirty="0"/>
              <a:t>, </a:t>
            </a:r>
            <a:r>
              <a:rPr dirty="0" err="1"/>
              <a:t>웃시엘</a:t>
            </a:r>
            <a:r>
              <a:rPr dirty="0"/>
              <a:t>, </a:t>
            </a:r>
            <a:r>
              <a:rPr dirty="0" err="1"/>
              <a:t>여리못</a:t>
            </a:r>
            <a:r>
              <a:rPr dirty="0"/>
              <a:t>, </a:t>
            </a:r>
            <a:r>
              <a:rPr dirty="0" err="1"/>
              <a:t>이리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다섯으로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우두머리들이었습니다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족보에는</a:t>
            </a:r>
            <a:r>
              <a:rPr dirty="0"/>
              <a:t> 2만 2,034명의 </a:t>
            </a: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올랐습니다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6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Bela: </a:t>
            </a:r>
            <a:r>
              <a:rPr dirty="0" err="1"/>
              <a:t>Ezbon</a:t>
            </a:r>
            <a:r>
              <a:rPr dirty="0"/>
              <a:t>, </a:t>
            </a:r>
            <a:r>
              <a:rPr dirty="0" err="1"/>
              <a:t>Uzzi</a:t>
            </a:r>
            <a:r>
              <a:rPr dirty="0"/>
              <a:t>, </a:t>
            </a:r>
            <a:r>
              <a:rPr dirty="0" err="1"/>
              <a:t>Uzziel</a:t>
            </a:r>
            <a:r>
              <a:rPr dirty="0"/>
              <a:t>, </a:t>
            </a:r>
            <a:r>
              <a:rPr dirty="0" err="1"/>
              <a:t>Jerimoth</a:t>
            </a:r>
            <a:r>
              <a:rPr dirty="0"/>
              <a:t> and </a:t>
            </a:r>
            <a:r>
              <a:rPr dirty="0" err="1"/>
              <a:t>Iri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heads of families -- five in 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genealogical record listed 22,034 fighting men.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4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베겔의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스미라</a:t>
            </a:r>
            <a:r>
              <a:rPr dirty="0"/>
              <a:t>, </a:t>
            </a:r>
            <a:r>
              <a:rPr dirty="0" err="1"/>
              <a:t>요아스</a:t>
            </a:r>
            <a:r>
              <a:rPr dirty="0"/>
              <a:t>, </a:t>
            </a:r>
            <a:r>
              <a:rPr dirty="0" err="1"/>
              <a:t>엘리에셀</a:t>
            </a:r>
            <a:r>
              <a:rPr dirty="0"/>
              <a:t>, </a:t>
            </a:r>
            <a:r>
              <a:rPr dirty="0" err="1"/>
              <a:t>엘료에내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오므리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여레못</a:t>
            </a:r>
            <a:r>
              <a:rPr dirty="0"/>
              <a:t>, </a:t>
            </a:r>
            <a:r>
              <a:rPr dirty="0" err="1"/>
              <a:t>아비야</a:t>
            </a:r>
            <a:r>
              <a:rPr dirty="0"/>
              <a:t>, </a:t>
            </a:r>
            <a:r>
              <a:rPr dirty="0" err="1"/>
              <a:t>아나돗</a:t>
            </a:r>
            <a:r>
              <a:rPr dirty="0"/>
              <a:t>, </a:t>
            </a:r>
            <a:r>
              <a:rPr dirty="0" err="1"/>
              <a:t>알레멧이며</a:t>
            </a:r>
            <a:r>
              <a:rPr dirty="0"/>
              <a:t> 이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베겔의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83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Beker: </a:t>
            </a:r>
            <a:r>
              <a:rPr dirty="0" err="1"/>
              <a:t>Zemirah</a:t>
            </a:r>
            <a:r>
              <a:rPr dirty="0"/>
              <a:t>, </a:t>
            </a:r>
            <a:r>
              <a:rPr dirty="0" err="1"/>
              <a:t>Joash</a:t>
            </a:r>
            <a:r>
              <a:rPr dirty="0"/>
              <a:t>, Eliezer, </a:t>
            </a:r>
            <a:r>
              <a:rPr dirty="0" err="1"/>
              <a:t>Elioenai</a:t>
            </a:r>
            <a:r>
              <a:rPr dirty="0"/>
              <a:t>, </a:t>
            </a:r>
            <a:r>
              <a:rPr dirty="0" err="1"/>
              <a:t>Omri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Jeremoth</a:t>
            </a:r>
            <a:r>
              <a:rPr dirty="0"/>
              <a:t>, Abijah, </a:t>
            </a:r>
            <a:r>
              <a:rPr dirty="0" err="1"/>
              <a:t>Anathoth</a:t>
            </a:r>
            <a:r>
              <a:rPr dirty="0"/>
              <a:t> and </a:t>
            </a:r>
            <a:r>
              <a:rPr dirty="0" err="1"/>
              <a:t>Alemeth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the sons of Beker.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43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</a:t>
            </a:r>
            <a:r>
              <a:rPr dirty="0" err="1"/>
              <a:t>족보에는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2만 200명의 </a:t>
            </a: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올랐습니다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5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genealogical record listed the heads of families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20,200 fighting men.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1774</Words>
  <Application>Microsoft Office PowerPoint</Application>
  <PresentationFormat>와이드스크린</PresentationFormat>
  <Paragraphs>206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2022-09-08T02:12:03Z</dcterms:modified>
</cp:coreProperties>
</file>