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베냐민은 맏아들 벨라, 둘째 아스벨, 셋째 아하라,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934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Benjamin was the father of Bela his firstborn,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Ashbel</a:t>
            </a:r>
            <a:r>
              <a:rPr dirty="0"/>
              <a:t> the second son, </a:t>
            </a:r>
            <a:r>
              <a:rPr dirty="0" err="1"/>
              <a:t>Aharah</a:t>
            </a:r>
            <a:r>
              <a:rPr dirty="0"/>
              <a:t> the third,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539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여우스</a:t>
            </a:r>
            <a:r>
              <a:rPr dirty="0"/>
              <a:t>, </a:t>
            </a:r>
            <a:r>
              <a:rPr dirty="0" err="1"/>
              <a:t>사갸</a:t>
            </a:r>
            <a:r>
              <a:rPr dirty="0"/>
              <a:t>, </a:t>
            </a:r>
            <a:r>
              <a:rPr dirty="0" err="1"/>
              <a:t>미르마입니다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아들들은</a:t>
            </a:r>
            <a:r>
              <a:rPr dirty="0"/>
              <a:t> </a:t>
            </a:r>
            <a:r>
              <a:rPr dirty="0" err="1"/>
              <a:t>집안의</a:t>
            </a:r>
            <a:r>
              <a:rPr dirty="0"/>
              <a:t> </a:t>
            </a:r>
            <a:r>
              <a:rPr dirty="0" err="1"/>
              <a:t>우두머리였습니다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573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Jeuz</a:t>
            </a:r>
            <a:r>
              <a:rPr dirty="0"/>
              <a:t>, </a:t>
            </a:r>
            <a:r>
              <a:rPr dirty="0" err="1"/>
              <a:t>Sakia</a:t>
            </a:r>
            <a:r>
              <a:rPr dirty="0"/>
              <a:t> and </a:t>
            </a:r>
            <a:r>
              <a:rPr dirty="0" err="1"/>
              <a:t>Mirmah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his sons, heads of families.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또 아내 후심에게서 아비둡과 엘바알을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By Hushim he had Abitub and Elpaal.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엘바알의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에벨</a:t>
            </a:r>
            <a:r>
              <a:rPr dirty="0"/>
              <a:t>, </a:t>
            </a:r>
            <a:r>
              <a:rPr dirty="0" err="1"/>
              <a:t>미삼</a:t>
            </a:r>
            <a:r>
              <a:rPr dirty="0"/>
              <a:t>, </a:t>
            </a:r>
            <a:r>
              <a:rPr dirty="0" err="1"/>
              <a:t>세멧입니다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세멧은</a:t>
            </a:r>
            <a:r>
              <a:rPr dirty="0"/>
              <a:t> </a:t>
            </a:r>
            <a:r>
              <a:rPr dirty="0" err="1"/>
              <a:t>오노와</a:t>
            </a:r>
            <a:r>
              <a:rPr dirty="0"/>
              <a:t> </a:t>
            </a:r>
            <a:r>
              <a:rPr dirty="0" err="1"/>
              <a:t>롯과</a:t>
            </a:r>
            <a:r>
              <a:rPr dirty="0"/>
              <a:t> 그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마을을</a:t>
            </a:r>
            <a:r>
              <a:rPr dirty="0"/>
              <a:t> </a:t>
            </a:r>
            <a:r>
              <a:rPr dirty="0" err="1"/>
              <a:t>세웠습니다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357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</a:t>
            </a:r>
            <a:r>
              <a:rPr dirty="0" err="1"/>
              <a:t>Elpaal</a:t>
            </a:r>
            <a:r>
              <a:rPr dirty="0"/>
              <a:t>: Eber, </a:t>
            </a:r>
            <a:r>
              <a:rPr dirty="0" err="1"/>
              <a:t>Misham</a:t>
            </a:r>
            <a:r>
              <a:rPr dirty="0"/>
              <a:t>, </a:t>
            </a:r>
            <a:r>
              <a:rPr dirty="0" err="1"/>
              <a:t>Shemed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(who built Ono and Lod with its surrounding villages),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653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브리아와</a:t>
            </a:r>
            <a:r>
              <a:rPr dirty="0"/>
              <a:t> </a:t>
            </a:r>
            <a:r>
              <a:rPr dirty="0" err="1"/>
              <a:t>세마는</a:t>
            </a:r>
            <a:r>
              <a:rPr dirty="0"/>
              <a:t> </a:t>
            </a:r>
            <a:r>
              <a:rPr dirty="0" err="1"/>
              <a:t>아얄론에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집안의</a:t>
            </a:r>
            <a:r>
              <a:rPr dirty="0"/>
              <a:t> </a:t>
            </a:r>
            <a:r>
              <a:rPr dirty="0" err="1"/>
              <a:t>우두머리로서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가드</a:t>
            </a:r>
            <a:r>
              <a:rPr dirty="0"/>
              <a:t> </a:t>
            </a:r>
            <a:r>
              <a:rPr dirty="0" err="1"/>
              <a:t>주민들을</a:t>
            </a:r>
            <a:r>
              <a:rPr dirty="0"/>
              <a:t> </a:t>
            </a:r>
            <a:r>
              <a:rPr dirty="0" err="1"/>
              <a:t>쫓아냈습니다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69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Beriah</a:t>
            </a:r>
            <a:r>
              <a:rPr dirty="0"/>
              <a:t> and Shema, who were heads of families of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living in </a:t>
            </a:r>
            <a:r>
              <a:rPr dirty="0" err="1"/>
              <a:t>Aijalon</a:t>
            </a:r>
            <a:r>
              <a:rPr dirty="0"/>
              <a:t> and who drove out the inhabitants of Gath.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아히요, 사삭, 여레못,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Ahio, Shashak, Jeremoth,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스바댜, 아랏, 에델,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Zebadiah, Arad, Eder,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미가엘, 이스바, 요하는 모두 브리아의 아들입니다.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Michael, Ishpah and Joha were the sons of Beriah.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스바댜, 므술람, 히스기, 헤벨,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Zebadiah, Meshullam, Hizki, Heber,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이스므래, 이슬리아, 요밥은 엘바알의 아들입니다.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Ishmerai, Izliah and Jobab were the sons of Elpaal.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야김, 시그리, 삽디,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Jakim, Zicri, Zabdi,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넷째 노하, 다섯째 라바를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Nohah the fourth and Rapha the fifth.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엘리에내, 실르대, 엘리엘,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Elienai, Zillethai, Eliel,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아다야, 브라야, 시므랏은 모두 시므이의 아들입니다.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Adaiah, Beraiah and Shimrath were the sons of Shimei.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이스반, 에벨, 엘리엘,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Ishpan, Eber, Eliel,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압돈, 시그리, 하난,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Abdon, Zicri, Hanan,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하나냐, 엘람, 안도디야,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Hananiah, Elam, Anthothijah,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이브드야, 브누엘은 모두 사삭의 아들입니다.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Iphdeiah and Penuel were the sons of Shashak.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삼스래, 스하랴, 아달랴,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Shamsherai, Shehariah, Athaliah,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야아레시야, 엘리야, 시그리는 모두 여로함의 아들입니다.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Jaareshiah, Elijah and Zicri were the sons of Jeroham.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826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이들</a:t>
            </a:r>
            <a:r>
              <a:rPr dirty="0"/>
              <a:t> </a:t>
            </a:r>
            <a:r>
              <a:rPr dirty="0" err="1"/>
              <a:t>모두는</a:t>
            </a:r>
            <a:r>
              <a:rPr dirty="0"/>
              <a:t> </a:t>
            </a:r>
            <a:r>
              <a:rPr dirty="0" err="1"/>
              <a:t>족보에</a:t>
            </a:r>
            <a:r>
              <a:rPr dirty="0"/>
              <a:t> </a:t>
            </a:r>
            <a:r>
              <a:rPr dirty="0" err="1"/>
              <a:t>오른</a:t>
            </a:r>
            <a:r>
              <a:rPr dirty="0"/>
              <a:t> </a:t>
            </a:r>
            <a:r>
              <a:rPr dirty="0" err="1"/>
              <a:t>대로</a:t>
            </a:r>
            <a:r>
              <a:rPr lang="en-US" dirty="0"/>
              <a:t> </a:t>
            </a:r>
            <a:r>
              <a:rPr dirty="0" err="1"/>
              <a:t>집안의</a:t>
            </a:r>
            <a:r>
              <a:rPr dirty="0"/>
              <a:t> </a:t>
            </a:r>
            <a:r>
              <a:rPr dirty="0" err="1"/>
              <a:t>우두머리였</a:t>
            </a:r>
            <a:r>
              <a:rPr lang="ko-KR" altLang="en-US" dirty="0"/>
              <a:t>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31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these were heads of families, chiefs as listed in their genealogy,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lived in Jerusalem.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기브온의</a:t>
            </a:r>
            <a:r>
              <a:rPr dirty="0"/>
              <a:t> </a:t>
            </a:r>
            <a:r>
              <a:rPr dirty="0" err="1"/>
              <a:t>조상</a:t>
            </a:r>
            <a:r>
              <a:rPr dirty="0"/>
              <a:t> </a:t>
            </a:r>
            <a:r>
              <a:rPr dirty="0" err="1"/>
              <a:t>여이엘은</a:t>
            </a:r>
            <a:r>
              <a:rPr dirty="0"/>
              <a:t> </a:t>
            </a:r>
            <a:r>
              <a:rPr dirty="0" err="1"/>
              <a:t>기브온에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아내의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마아가고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045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Jeiel</a:t>
            </a:r>
            <a:r>
              <a:rPr dirty="0"/>
              <a:t> the father of Gibeon lived in Gibeon.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wife's name was </a:t>
            </a:r>
            <a:r>
              <a:rPr dirty="0" err="1"/>
              <a:t>Maacah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벨라의 아들은 앗달, 게라, 아비훗,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Bela were: Addar, Gera, Abihud,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 맏아들은 압돈, 그 다음으로는 술, 기스, 바알, 나답,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320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firstborn son was Abdon,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followed by </a:t>
            </a:r>
            <a:r>
              <a:rPr dirty="0" err="1"/>
              <a:t>Zur</a:t>
            </a:r>
            <a:r>
              <a:rPr dirty="0"/>
              <a:t>, Kish, Baal, </a:t>
            </a:r>
            <a:r>
              <a:rPr dirty="0" err="1"/>
              <a:t>Ner</a:t>
            </a:r>
            <a:r>
              <a:rPr dirty="0"/>
              <a:t>, Nadab,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그돌, 아히오, 세겔,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Gedor, Ahio, Zeker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시므아를</a:t>
            </a:r>
            <a:r>
              <a:rPr dirty="0"/>
              <a:t> </a:t>
            </a:r>
            <a:r>
              <a:rPr dirty="0" err="1"/>
              <a:t>낳은</a:t>
            </a:r>
            <a:r>
              <a:rPr dirty="0"/>
              <a:t> </a:t>
            </a:r>
            <a:r>
              <a:rPr dirty="0" err="1"/>
              <a:t>미글롯입니다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그들도</a:t>
            </a:r>
            <a:r>
              <a:rPr dirty="0"/>
              <a:t> </a:t>
            </a:r>
            <a:r>
              <a:rPr dirty="0" err="1"/>
              <a:t>역시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친척들과</a:t>
            </a:r>
            <a:r>
              <a:rPr dirty="0"/>
              <a:t> </a:t>
            </a:r>
            <a:r>
              <a:rPr dirty="0" err="1"/>
              <a:t>더불어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842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Mikloth</a:t>
            </a:r>
            <a:r>
              <a:rPr dirty="0"/>
              <a:t>, who was the father of </a:t>
            </a:r>
            <a:r>
              <a:rPr dirty="0" err="1"/>
              <a:t>Shimeah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too lived near their relatives in Jerusalem.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43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넬은</a:t>
            </a:r>
            <a:r>
              <a:rPr dirty="0"/>
              <a:t> </a:t>
            </a:r>
            <a:r>
              <a:rPr dirty="0" err="1"/>
              <a:t>기스를</a:t>
            </a:r>
            <a:r>
              <a:rPr dirty="0"/>
              <a:t> </a:t>
            </a:r>
            <a:r>
              <a:rPr dirty="0" err="1"/>
              <a:t>낳고</a:t>
            </a:r>
            <a:r>
              <a:rPr dirty="0"/>
              <a:t> </a:t>
            </a:r>
            <a:r>
              <a:rPr dirty="0" err="1"/>
              <a:t>기스는</a:t>
            </a:r>
            <a:r>
              <a:rPr dirty="0"/>
              <a:t> </a:t>
            </a:r>
            <a:r>
              <a:rPr dirty="0" err="1"/>
              <a:t>사울을</a:t>
            </a:r>
            <a:r>
              <a:rPr dirty="0"/>
              <a:t> </a:t>
            </a:r>
            <a:r>
              <a:rPr dirty="0" err="1"/>
              <a:t>낳고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사울은</a:t>
            </a:r>
            <a:r>
              <a:rPr dirty="0"/>
              <a:t> </a:t>
            </a:r>
            <a:r>
              <a:rPr dirty="0" err="1"/>
              <a:t>요나단</a:t>
            </a:r>
            <a:r>
              <a:rPr dirty="0"/>
              <a:t>, </a:t>
            </a:r>
            <a:r>
              <a:rPr dirty="0" err="1"/>
              <a:t>말기수아</a:t>
            </a:r>
            <a:r>
              <a:rPr dirty="0"/>
              <a:t>, </a:t>
            </a:r>
            <a:r>
              <a:rPr dirty="0" err="1"/>
              <a:t>아비나답</a:t>
            </a:r>
            <a:r>
              <a:rPr dirty="0"/>
              <a:t>, </a:t>
            </a:r>
            <a:r>
              <a:rPr dirty="0" err="1"/>
              <a:t>에스바알을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38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Ner</a:t>
            </a:r>
            <a:r>
              <a:rPr dirty="0"/>
              <a:t> was the father of Kish, Kish the father of Saul,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Saul the father of Jonathan, </a:t>
            </a:r>
            <a:r>
              <a:rPr dirty="0" err="1"/>
              <a:t>Malki</a:t>
            </a:r>
            <a:r>
              <a:rPr dirty="0"/>
              <a:t>-Shua, </a:t>
            </a:r>
            <a:r>
              <a:rPr dirty="0" err="1"/>
              <a:t>Abinadab</a:t>
            </a:r>
            <a:r>
              <a:rPr dirty="0"/>
              <a:t> and </a:t>
            </a:r>
            <a:r>
              <a:rPr dirty="0" err="1"/>
              <a:t>Esh</a:t>
            </a:r>
            <a:r>
              <a:rPr dirty="0"/>
              <a:t>-Baal.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4903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요나단의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므립바알입니다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므립바알은</a:t>
            </a:r>
            <a:r>
              <a:rPr dirty="0"/>
              <a:t> </a:t>
            </a:r>
            <a:r>
              <a:rPr dirty="0" err="1"/>
              <a:t>미가를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286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Jonathan: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Merib</a:t>
            </a:r>
            <a:r>
              <a:rPr dirty="0"/>
              <a:t>-Baal, who was the father of Micah.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미가의 아들은 비돈, 멜렉, 다레아, 아하스입니다.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Micah: Pithon, Melech, Tarea and Ahaz.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220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아하스는</a:t>
            </a:r>
            <a:r>
              <a:rPr dirty="0"/>
              <a:t> </a:t>
            </a:r>
            <a:r>
              <a:rPr dirty="0" err="1"/>
              <a:t>여호앗다를</a:t>
            </a:r>
            <a:r>
              <a:rPr dirty="0"/>
              <a:t> </a:t>
            </a:r>
            <a:r>
              <a:rPr dirty="0" err="1"/>
              <a:t>낳고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여호앗다는</a:t>
            </a:r>
            <a:r>
              <a:rPr dirty="0"/>
              <a:t> </a:t>
            </a:r>
            <a:r>
              <a:rPr dirty="0" err="1"/>
              <a:t>알레멧</a:t>
            </a:r>
            <a:r>
              <a:rPr dirty="0"/>
              <a:t>, </a:t>
            </a:r>
            <a:r>
              <a:rPr dirty="0" err="1"/>
              <a:t>아스마</a:t>
            </a:r>
            <a:r>
              <a:rPr dirty="0"/>
              <a:t>, </a:t>
            </a:r>
            <a:r>
              <a:rPr dirty="0" err="1"/>
              <a:t>시므리를</a:t>
            </a:r>
            <a:r>
              <a:rPr dirty="0"/>
              <a:t> </a:t>
            </a:r>
            <a:r>
              <a:rPr dirty="0" err="1"/>
              <a:t>낳고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시므리는</a:t>
            </a:r>
            <a:r>
              <a:rPr dirty="0"/>
              <a:t> </a:t>
            </a:r>
            <a:r>
              <a:rPr dirty="0" err="1"/>
              <a:t>모사를</a:t>
            </a:r>
            <a:r>
              <a:rPr dirty="0"/>
              <a:t> </a:t>
            </a:r>
            <a:r>
              <a:rPr dirty="0" err="1"/>
              <a:t>낳고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85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Ahaz was the father of </a:t>
            </a:r>
            <a:r>
              <a:rPr dirty="0" err="1"/>
              <a:t>Jehoaddah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Jehoaddah</a:t>
            </a:r>
            <a:r>
              <a:rPr dirty="0"/>
              <a:t> was the father of </a:t>
            </a:r>
            <a:r>
              <a:rPr dirty="0" err="1"/>
              <a:t>Alemeth</a:t>
            </a:r>
            <a:r>
              <a:rPr dirty="0"/>
              <a:t>, </a:t>
            </a:r>
            <a:r>
              <a:rPr dirty="0" err="1"/>
              <a:t>Azmaveth</a:t>
            </a:r>
            <a:r>
              <a:rPr dirty="0"/>
              <a:t> and </a:t>
            </a:r>
            <a:r>
              <a:rPr dirty="0" err="1"/>
              <a:t>Zimri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Zimri</a:t>
            </a:r>
            <a:r>
              <a:rPr dirty="0"/>
              <a:t> was the father of </a:t>
            </a:r>
            <a:r>
              <a:rPr dirty="0" err="1"/>
              <a:t>Moza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모사는</a:t>
            </a:r>
            <a:r>
              <a:rPr dirty="0"/>
              <a:t> </a:t>
            </a:r>
            <a:r>
              <a:rPr dirty="0" err="1"/>
              <a:t>비느아를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비느아의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라바고</a:t>
            </a:r>
            <a:r>
              <a:rPr dirty="0"/>
              <a:t> 그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엘르아사고</a:t>
            </a:r>
            <a:r>
              <a:rPr dirty="0"/>
              <a:t> 그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아셀입니다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829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Moza</a:t>
            </a:r>
            <a:r>
              <a:rPr dirty="0"/>
              <a:t> was the father of </a:t>
            </a:r>
            <a:r>
              <a:rPr dirty="0" err="1"/>
              <a:t>Binea</a:t>
            </a:r>
            <a:r>
              <a:rPr dirty="0"/>
              <a:t>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Raphah</a:t>
            </a:r>
            <a:r>
              <a:rPr dirty="0"/>
              <a:t> was his son, </a:t>
            </a:r>
            <a:r>
              <a:rPr dirty="0" err="1"/>
              <a:t>Eleasah</a:t>
            </a:r>
            <a:r>
              <a:rPr dirty="0"/>
              <a:t> his son and </a:t>
            </a:r>
            <a:r>
              <a:rPr dirty="0" err="1"/>
              <a:t>Azel</a:t>
            </a:r>
            <a:r>
              <a:rPr dirty="0"/>
              <a:t> his son.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63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아셀은</a:t>
            </a:r>
            <a:r>
              <a:rPr dirty="0"/>
              <a:t> </a:t>
            </a:r>
            <a:r>
              <a:rPr dirty="0" err="1"/>
              <a:t>여섯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그 </a:t>
            </a:r>
            <a:r>
              <a:rPr dirty="0" err="1"/>
              <a:t>이름들은</a:t>
            </a:r>
            <a:r>
              <a:rPr dirty="0"/>
              <a:t> </a:t>
            </a:r>
            <a:r>
              <a:rPr dirty="0" err="1"/>
              <a:t>이러합니다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아스리감</a:t>
            </a:r>
            <a:r>
              <a:rPr dirty="0"/>
              <a:t>, </a:t>
            </a:r>
            <a:r>
              <a:rPr dirty="0" err="1"/>
              <a:t>보그루</a:t>
            </a:r>
            <a:r>
              <a:rPr dirty="0"/>
              <a:t>, </a:t>
            </a:r>
            <a:r>
              <a:rPr dirty="0" err="1"/>
              <a:t>이스마엘</a:t>
            </a:r>
            <a:r>
              <a:rPr dirty="0"/>
              <a:t>, </a:t>
            </a:r>
            <a:r>
              <a:rPr dirty="0" err="1"/>
              <a:t>스아랴</a:t>
            </a:r>
            <a:r>
              <a:rPr dirty="0"/>
              <a:t>, </a:t>
            </a:r>
            <a:r>
              <a:rPr dirty="0" err="1"/>
              <a:t>오바댜</a:t>
            </a:r>
            <a:r>
              <a:rPr dirty="0"/>
              <a:t>, </a:t>
            </a:r>
            <a:r>
              <a:rPr dirty="0" err="1"/>
              <a:t>하난</a:t>
            </a:r>
            <a:r>
              <a:rPr dirty="0"/>
              <a:t> 이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아셀의</a:t>
            </a:r>
            <a:r>
              <a:rPr dirty="0"/>
              <a:t> </a:t>
            </a:r>
            <a:r>
              <a:rPr dirty="0" err="1"/>
              <a:t>아들입니다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279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Azel</a:t>
            </a:r>
            <a:r>
              <a:rPr dirty="0"/>
              <a:t> had six sons, and these were their names: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Azrikam</a:t>
            </a:r>
            <a:r>
              <a:rPr dirty="0"/>
              <a:t>, </a:t>
            </a:r>
            <a:r>
              <a:rPr dirty="0" err="1"/>
              <a:t>Bokeru</a:t>
            </a:r>
            <a:r>
              <a:rPr dirty="0"/>
              <a:t>, Ishmael, </a:t>
            </a:r>
            <a:r>
              <a:rPr dirty="0" err="1"/>
              <a:t>Sheariah</a:t>
            </a:r>
            <a:r>
              <a:rPr dirty="0"/>
              <a:t>, Obadiah and Hanan.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these were the sons of </a:t>
            </a:r>
            <a:r>
              <a:rPr dirty="0" err="1"/>
              <a:t>Azel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50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/>
              <a:t>그 </a:t>
            </a:r>
            <a:r>
              <a:rPr dirty="0" err="1"/>
              <a:t>동생</a:t>
            </a:r>
            <a:r>
              <a:rPr dirty="0"/>
              <a:t> </a:t>
            </a:r>
            <a:r>
              <a:rPr dirty="0" err="1"/>
              <a:t>에섹의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맏아들</a:t>
            </a:r>
            <a:r>
              <a:rPr dirty="0"/>
              <a:t> </a:t>
            </a:r>
            <a:r>
              <a:rPr dirty="0" err="1"/>
              <a:t>울람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둘째</a:t>
            </a:r>
            <a:r>
              <a:rPr dirty="0"/>
              <a:t> </a:t>
            </a:r>
            <a:r>
              <a:rPr dirty="0" err="1"/>
              <a:t>여우스</a:t>
            </a:r>
            <a:r>
              <a:rPr dirty="0"/>
              <a:t>, </a:t>
            </a:r>
            <a:r>
              <a:rPr dirty="0" err="1"/>
              <a:t>셋째</a:t>
            </a:r>
            <a:r>
              <a:rPr dirty="0"/>
              <a:t> </a:t>
            </a:r>
            <a:r>
              <a:rPr dirty="0" err="1"/>
              <a:t>엘리벨렛입니다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352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his brother </a:t>
            </a:r>
            <a:r>
              <a:rPr dirty="0" err="1"/>
              <a:t>Eshek</a:t>
            </a:r>
            <a:r>
              <a:rPr dirty="0"/>
              <a:t>: </a:t>
            </a:r>
            <a:r>
              <a:rPr dirty="0" err="1"/>
              <a:t>Ulam</a:t>
            </a:r>
            <a:r>
              <a:rPr dirty="0"/>
              <a:t> his firstborn,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Jeush</a:t>
            </a:r>
            <a:r>
              <a:rPr dirty="0"/>
              <a:t> the second son and </a:t>
            </a:r>
            <a:r>
              <a:rPr dirty="0" err="1"/>
              <a:t>Eliphelet</a:t>
            </a:r>
            <a:r>
              <a:rPr dirty="0"/>
              <a:t> the third.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아비수아, 나아만, 아호아,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Abishua, Naaman, Ahoah,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울람의</a:t>
            </a:r>
            <a:r>
              <a:rPr dirty="0"/>
              <a:t> </a:t>
            </a:r>
            <a:r>
              <a:rPr dirty="0" err="1"/>
              <a:t>아들들은</a:t>
            </a:r>
            <a:r>
              <a:rPr dirty="0"/>
              <a:t> </a:t>
            </a:r>
            <a:r>
              <a:rPr dirty="0" err="1"/>
              <a:t>활을</a:t>
            </a:r>
            <a:r>
              <a:rPr dirty="0"/>
              <a:t> </a:t>
            </a:r>
            <a:r>
              <a:rPr dirty="0" err="1"/>
              <a:t>사용할</a:t>
            </a:r>
            <a:r>
              <a:rPr dirty="0"/>
              <a:t> 줄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용감한</a:t>
            </a:r>
            <a:r>
              <a:rPr dirty="0"/>
              <a:t> </a:t>
            </a:r>
            <a:r>
              <a:rPr dirty="0" err="1"/>
              <a:t>군사들이었습니다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아들과</a:t>
            </a:r>
            <a:r>
              <a:rPr dirty="0"/>
              <a:t> </a:t>
            </a:r>
            <a:r>
              <a:rPr dirty="0" err="1"/>
              <a:t>손자들이</a:t>
            </a:r>
            <a:r>
              <a:rPr dirty="0"/>
              <a:t> </a:t>
            </a:r>
            <a:r>
              <a:rPr dirty="0" err="1"/>
              <a:t>많았는데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150명이었습니다.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베냐민의</a:t>
            </a:r>
            <a:r>
              <a:rPr dirty="0"/>
              <a:t> </a:t>
            </a:r>
            <a:r>
              <a:rPr dirty="0" err="1"/>
              <a:t>자손입니다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90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</a:t>
            </a:r>
            <a:r>
              <a:rPr dirty="0" err="1"/>
              <a:t>Ulam</a:t>
            </a:r>
            <a:r>
              <a:rPr dirty="0"/>
              <a:t> were brave warriors who could handle the bow.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had many sons and grandsons -- 150 in all.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these were the descendants of Benjamin.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게라, 스부반, 후람입니다.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Gera, Shephuphan and Huram.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361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에훗의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이러합니다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게바에서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집안의</a:t>
            </a:r>
            <a:r>
              <a:rPr dirty="0"/>
              <a:t> </a:t>
            </a:r>
            <a:r>
              <a:rPr dirty="0" err="1"/>
              <a:t>우두머리로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마나핫에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사로잡혀갔습니다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725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descendants of Ehud,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heads of families of those living in </a:t>
            </a:r>
            <a:r>
              <a:rPr dirty="0" err="1"/>
              <a:t>Geb</a:t>
            </a:r>
            <a:r>
              <a:rPr lang="en-US" dirty="0" err="1"/>
              <a:t>a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were deported to </a:t>
            </a:r>
            <a:r>
              <a:rPr dirty="0" err="1"/>
              <a:t>Manahath</a:t>
            </a:r>
            <a:r>
              <a:rPr dirty="0"/>
              <a:t>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244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곧 </a:t>
            </a:r>
            <a:r>
              <a:rPr dirty="0" err="1"/>
              <a:t>에훗의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나아만</a:t>
            </a:r>
            <a:r>
              <a:rPr dirty="0"/>
              <a:t>, </a:t>
            </a:r>
            <a:r>
              <a:rPr dirty="0" err="1"/>
              <a:t>아히야</a:t>
            </a:r>
            <a:r>
              <a:rPr dirty="0"/>
              <a:t>, </a:t>
            </a:r>
            <a:r>
              <a:rPr dirty="0" err="1"/>
              <a:t>게라를</a:t>
            </a:r>
            <a:r>
              <a:rPr dirty="0"/>
              <a:t> </a:t>
            </a:r>
            <a:r>
              <a:rPr dirty="0" err="1"/>
              <a:t>사로잡아</a:t>
            </a:r>
            <a:r>
              <a:rPr dirty="0"/>
              <a:t> </a:t>
            </a:r>
            <a:r>
              <a:rPr dirty="0" err="1"/>
              <a:t>갔으며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게라는</a:t>
            </a:r>
            <a:r>
              <a:rPr dirty="0"/>
              <a:t> </a:t>
            </a:r>
            <a:r>
              <a:rPr dirty="0" err="1"/>
              <a:t>웃사와</a:t>
            </a:r>
            <a:r>
              <a:rPr dirty="0"/>
              <a:t> </a:t>
            </a:r>
            <a:r>
              <a:rPr dirty="0" err="1"/>
              <a:t>아히훗을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166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Naaman, </a:t>
            </a:r>
            <a:r>
              <a:rPr dirty="0" err="1"/>
              <a:t>Ahijah</a:t>
            </a:r>
            <a:r>
              <a:rPr dirty="0"/>
              <a:t>, and Gera, who deported them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 was the father of Uzza and </a:t>
            </a:r>
            <a:r>
              <a:rPr dirty="0" err="1"/>
              <a:t>Ahihud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사하라임은</a:t>
            </a:r>
            <a:r>
              <a:rPr dirty="0"/>
              <a:t> 두 </a:t>
            </a:r>
            <a:r>
              <a:rPr dirty="0" err="1"/>
              <a:t>아내</a:t>
            </a:r>
            <a:r>
              <a:rPr dirty="0"/>
              <a:t> </a:t>
            </a:r>
            <a:r>
              <a:rPr dirty="0" err="1"/>
              <a:t>후심과</a:t>
            </a:r>
            <a:r>
              <a:rPr dirty="0"/>
              <a:t> </a:t>
            </a:r>
            <a:r>
              <a:rPr dirty="0" err="1"/>
              <a:t>바아라를</a:t>
            </a:r>
            <a:r>
              <a:rPr dirty="0"/>
              <a:t> </a:t>
            </a:r>
            <a:r>
              <a:rPr dirty="0" err="1"/>
              <a:t>내쫓은</a:t>
            </a:r>
            <a:r>
              <a:rPr dirty="0"/>
              <a:t> 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모압에서</a:t>
            </a:r>
            <a:r>
              <a:rPr dirty="0"/>
              <a:t> </a:t>
            </a:r>
            <a:r>
              <a:rPr dirty="0" err="1"/>
              <a:t>자녀들을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420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Sons were born to </a:t>
            </a:r>
            <a:r>
              <a:rPr dirty="0" err="1"/>
              <a:t>Shaharaim</a:t>
            </a:r>
            <a:r>
              <a:rPr dirty="0"/>
              <a:t> in Moab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he had divorced his wives </a:t>
            </a:r>
            <a:r>
              <a:rPr dirty="0" err="1"/>
              <a:t>Hushim</a:t>
            </a:r>
            <a:r>
              <a:rPr dirty="0"/>
              <a:t> and </a:t>
            </a:r>
            <a:r>
              <a:rPr dirty="0" err="1"/>
              <a:t>Baara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아내 호데스에게서 낳은 자녀는 요밥, 시비야, 메사, 말감,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By his wife Hodesh he had Jobab, Zibia, Mesha, Malcam,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1286</Words>
  <Application>Microsoft Office PowerPoint</Application>
  <PresentationFormat>와이드스크린</PresentationFormat>
  <Paragraphs>161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130</cp:revision>
  <dcterms:created xsi:type="dcterms:W3CDTF">2019-02-17T10:11:46Z</dcterms:created>
  <dcterms:modified xsi:type="dcterms:W3CDTF">2022-09-08T07:12:56Z</dcterms:modified>
</cp:coreProperties>
</file>