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34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지음으로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사로잡혀</a:t>
            </a:r>
            <a:r>
              <a:rPr dirty="0"/>
              <a:t> </a:t>
            </a:r>
            <a:r>
              <a:rPr dirty="0" err="1"/>
              <a:t>바벨론으로</a:t>
            </a:r>
            <a:r>
              <a:rPr dirty="0"/>
              <a:t> </a:t>
            </a:r>
            <a:r>
              <a:rPr dirty="0" err="1"/>
              <a:t>끌려갔습니다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온 </a:t>
            </a:r>
            <a:r>
              <a:rPr dirty="0" err="1"/>
              <a:t>이스라엘이</a:t>
            </a:r>
            <a:r>
              <a:rPr dirty="0"/>
              <a:t> 그 </a:t>
            </a:r>
            <a:r>
              <a:rPr dirty="0" err="1"/>
              <a:t>족보에</a:t>
            </a:r>
            <a:r>
              <a:rPr dirty="0"/>
              <a:t> </a:t>
            </a:r>
            <a:r>
              <a:rPr dirty="0" err="1"/>
              <a:t>올랐고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열왕기에</a:t>
            </a:r>
            <a:r>
              <a:rPr dirty="0"/>
              <a:t> </a:t>
            </a:r>
            <a:r>
              <a:rPr dirty="0" err="1"/>
              <a:t>기록됐습니다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691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Israel was listed in the genealogies recorded</a:t>
            </a:r>
            <a:r>
              <a:rPr lang="en-US" dirty="0"/>
              <a:t> </a:t>
            </a:r>
            <a:r>
              <a:rPr dirty="0"/>
              <a:t>in the book of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kings of Israel.</a:t>
            </a:r>
            <a:r>
              <a:rPr lang="en-US" dirty="0"/>
              <a:t> </a:t>
            </a:r>
            <a:r>
              <a:rPr dirty="0"/>
              <a:t>The people of Judah were taken captive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Babylon</a:t>
            </a:r>
            <a:r>
              <a:rPr lang="en-US" dirty="0"/>
              <a:t> </a:t>
            </a:r>
            <a:r>
              <a:rPr dirty="0"/>
              <a:t>because of their unfaithfulness.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제사장 가운데는 여다야, 여호야립, 야긴,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the priests: Jedaiah; Jehoiarib; Jakin;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424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아사랴니</a:t>
            </a:r>
            <a:r>
              <a:rPr dirty="0"/>
              <a:t> </a:t>
            </a:r>
            <a:r>
              <a:rPr dirty="0" err="1"/>
              <a:t>아사랴는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집의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맡았고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힐기야의</a:t>
            </a:r>
            <a:r>
              <a:rPr dirty="0"/>
              <a:t> </a:t>
            </a:r>
            <a:r>
              <a:rPr dirty="0" err="1"/>
              <a:t>아들이며</a:t>
            </a:r>
            <a:r>
              <a:rPr dirty="0"/>
              <a:t> </a:t>
            </a:r>
            <a:r>
              <a:rPr dirty="0" err="1"/>
              <a:t>므술람의</a:t>
            </a:r>
            <a:r>
              <a:rPr dirty="0"/>
              <a:t> </a:t>
            </a:r>
            <a:r>
              <a:rPr dirty="0" err="1"/>
              <a:t>손자이며</a:t>
            </a:r>
            <a:r>
              <a:rPr dirty="0"/>
              <a:t> </a:t>
            </a:r>
            <a:r>
              <a:rPr dirty="0" err="1"/>
              <a:t>사독의</a:t>
            </a:r>
            <a:r>
              <a:rPr dirty="0"/>
              <a:t> </a:t>
            </a:r>
            <a:r>
              <a:rPr dirty="0" err="1"/>
              <a:t>증손자이며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므라욧의</a:t>
            </a:r>
            <a:r>
              <a:rPr dirty="0"/>
              <a:t> </a:t>
            </a:r>
            <a:r>
              <a:rPr dirty="0" err="1"/>
              <a:t>현손자이며</a:t>
            </a:r>
            <a:r>
              <a:rPr dirty="0"/>
              <a:t> </a:t>
            </a:r>
            <a:r>
              <a:rPr dirty="0" err="1"/>
              <a:t>아히둡의</a:t>
            </a:r>
            <a:r>
              <a:rPr dirty="0"/>
              <a:t> 5대 </a:t>
            </a:r>
            <a:r>
              <a:rPr dirty="0" err="1"/>
              <a:t>손자입니다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Azariah son of Hilkiah, the son of </a:t>
            </a:r>
            <a:r>
              <a:rPr dirty="0" err="1"/>
              <a:t>Meshullam</a:t>
            </a:r>
            <a:r>
              <a:rPr dirty="0"/>
              <a:t>, the son of Zadok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</a:t>
            </a:r>
            <a:r>
              <a:rPr dirty="0" err="1"/>
              <a:t>Meraioth</a:t>
            </a:r>
            <a:r>
              <a:rPr dirty="0"/>
              <a:t>, the son of </a:t>
            </a:r>
            <a:r>
              <a:rPr dirty="0" err="1"/>
              <a:t>Ahitub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official in charge of the house of God;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532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아다야는</a:t>
            </a:r>
            <a:r>
              <a:rPr dirty="0"/>
              <a:t> </a:t>
            </a:r>
            <a:r>
              <a:rPr dirty="0" err="1"/>
              <a:t>여로함의</a:t>
            </a:r>
            <a:r>
              <a:rPr dirty="0"/>
              <a:t> </a:t>
            </a:r>
            <a:r>
              <a:rPr dirty="0" err="1"/>
              <a:t>아들이며</a:t>
            </a:r>
            <a:r>
              <a:rPr dirty="0"/>
              <a:t> </a:t>
            </a:r>
            <a:r>
              <a:rPr dirty="0" err="1"/>
              <a:t>바스훌의</a:t>
            </a:r>
            <a:r>
              <a:rPr dirty="0"/>
              <a:t> </a:t>
            </a:r>
            <a:r>
              <a:rPr dirty="0" err="1"/>
              <a:t>손자이며</a:t>
            </a:r>
            <a:r>
              <a:rPr dirty="0"/>
              <a:t> </a:t>
            </a:r>
            <a:r>
              <a:rPr dirty="0" err="1"/>
              <a:t>말기야의</a:t>
            </a:r>
            <a:r>
              <a:rPr dirty="0"/>
              <a:t> </a:t>
            </a:r>
            <a:r>
              <a:rPr dirty="0" err="1"/>
              <a:t>증손자입니다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마아새는</a:t>
            </a:r>
            <a:r>
              <a:rPr dirty="0"/>
              <a:t> </a:t>
            </a:r>
            <a:r>
              <a:rPr dirty="0" err="1"/>
              <a:t>아디엘의</a:t>
            </a:r>
            <a:r>
              <a:rPr dirty="0"/>
              <a:t> </a:t>
            </a:r>
            <a:r>
              <a:rPr dirty="0" err="1"/>
              <a:t>아들이며</a:t>
            </a:r>
            <a:r>
              <a:rPr dirty="0"/>
              <a:t> </a:t>
            </a:r>
            <a:r>
              <a:rPr dirty="0" err="1"/>
              <a:t>야세라의</a:t>
            </a:r>
            <a:r>
              <a:rPr dirty="0"/>
              <a:t> </a:t>
            </a:r>
            <a:r>
              <a:rPr dirty="0" err="1"/>
              <a:t>손자이며</a:t>
            </a:r>
            <a:r>
              <a:rPr dirty="0"/>
              <a:t> </a:t>
            </a:r>
            <a:r>
              <a:rPr dirty="0" err="1"/>
              <a:t>므술람의</a:t>
            </a:r>
            <a:r>
              <a:rPr dirty="0"/>
              <a:t> </a:t>
            </a:r>
            <a:r>
              <a:rPr dirty="0" err="1"/>
              <a:t>증손자이며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므실레밋의</a:t>
            </a:r>
            <a:r>
              <a:rPr dirty="0"/>
              <a:t> </a:t>
            </a:r>
            <a:r>
              <a:rPr dirty="0" err="1"/>
              <a:t>현손자이며</a:t>
            </a:r>
            <a:r>
              <a:rPr dirty="0"/>
              <a:t> </a:t>
            </a:r>
            <a:r>
              <a:rPr dirty="0" err="1"/>
              <a:t>임멜의</a:t>
            </a:r>
            <a:r>
              <a:rPr dirty="0"/>
              <a:t> 5대 </a:t>
            </a:r>
            <a:r>
              <a:rPr dirty="0" err="1"/>
              <a:t>손자입니다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213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Adaiah</a:t>
            </a:r>
            <a:r>
              <a:rPr dirty="0"/>
              <a:t> son of </a:t>
            </a:r>
            <a:r>
              <a:rPr dirty="0" err="1"/>
              <a:t>Jeroham</a:t>
            </a:r>
            <a:r>
              <a:rPr dirty="0"/>
              <a:t>, the son of </a:t>
            </a:r>
            <a:r>
              <a:rPr dirty="0" err="1"/>
              <a:t>Pashhur</a:t>
            </a:r>
            <a:r>
              <a:rPr dirty="0"/>
              <a:t>, the son of </a:t>
            </a:r>
            <a:r>
              <a:rPr dirty="0" err="1"/>
              <a:t>Malkijah</a:t>
            </a:r>
            <a:r>
              <a:rPr dirty="0"/>
              <a:t>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Maasai son of </a:t>
            </a:r>
            <a:r>
              <a:rPr dirty="0" err="1"/>
              <a:t>Adiel</a:t>
            </a:r>
            <a:r>
              <a:rPr dirty="0"/>
              <a:t>, the son of </a:t>
            </a:r>
            <a:r>
              <a:rPr dirty="0" err="1"/>
              <a:t>Jahzerah</a:t>
            </a:r>
            <a:r>
              <a:rPr dirty="0"/>
              <a:t>, the son of </a:t>
            </a:r>
            <a:r>
              <a:rPr dirty="0" err="1"/>
              <a:t>Meshullam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</a:t>
            </a:r>
            <a:r>
              <a:rPr dirty="0" err="1"/>
              <a:t>Meshillemith</a:t>
            </a:r>
            <a:r>
              <a:rPr dirty="0"/>
              <a:t>, the son of </a:t>
            </a:r>
            <a:r>
              <a:rPr dirty="0" err="1"/>
              <a:t>Immer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01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또 그 </a:t>
            </a:r>
            <a:r>
              <a:rPr dirty="0" err="1"/>
              <a:t>형제들이</a:t>
            </a:r>
            <a:r>
              <a:rPr dirty="0"/>
              <a:t> </a:t>
            </a:r>
            <a:r>
              <a:rPr dirty="0" err="1"/>
              <a:t>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그 </a:t>
            </a:r>
            <a:r>
              <a:rPr dirty="0" err="1"/>
              <a:t>집안의</a:t>
            </a:r>
            <a:r>
              <a:rPr dirty="0"/>
              <a:t> </a:t>
            </a:r>
            <a:r>
              <a:rPr dirty="0" err="1"/>
              <a:t>우두머리들로서</a:t>
            </a:r>
            <a:r>
              <a:rPr lang="en-US" dirty="0"/>
              <a:t> </a:t>
            </a:r>
            <a:r>
              <a:rPr dirty="0"/>
              <a:t>그 </a:t>
            </a:r>
            <a:r>
              <a:rPr dirty="0" err="1"/>
              <a:t>수가</a:t>
            </a:r>
            <a:r>
              <a:rPr dirty="0"/>
              <a:t> 1,760명이었고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섬길</a:t>
            </a:r>
            <a:r>
              <a:rPr dirty="0"/>
              <a:t> </a:t>
            </a:r>
            <a:r>
              <a:rPr dirty="0" err="1"/>
              <a:t>능력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158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priests, who were heads of families, numbered 1,760.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able men, responsible for ministering in the house of God.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76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가운데는</a:t>
            </a:r>
            <a:r>
              <a:rPr dirty="0"/>
              <a:t> </a:t>
            </a:r>
            <a:r>
              <a:rPr dirty="0" err="1"/>
              <a:t>므라리</a:t>
            </a:r>
            <a:r>
              <a:rPr dirty="0"/>
              <a:t> </a:t>
            </a:r>
            <a:r>
              <a:rPr dirty="0" err="1"/>
              <a:t>자손으로서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핫숩의</a:t>
            </a:r>
            <a:r>
              <a:rPr dirty="0"/>
              <a:t> </a:t>
            </a:r>
            <a:r>
              <a:rPr dirty="0" err="1"/>
              <a:t>아들이며</a:t>
            </a:r>
            <a:r>
              <a:rPr dirty="0"/>
              <a:t> </a:t>
            </a:r>
            <a:r>
              <a:rPr dirty="0" err="1"/>
              <a:t>아스리감의</a:t>
            </a:r>
            <a:r>
              <a:rPr dirty="0"/>
              <a:t> </a:t>
            </a:r>
            <a:r>
              <a:rPr dirty="0" err="1"/>
              <a:t>손자이며</a:t>
            </a:r>
            <a:r>
              <a:rPr dirty="0"/>
              <a:t> </a:t>
            </a:r>
            <a:r>
              <a:rPr dirty="0" err="1"/>
              <a:t>하사뱌의</a:t>
            </a:r>
            <a:r>
              <a:rPr dirty="0"/>
              <a:t> </a:t>
            </a:r>
            <a:r>
              <a:rPr dirty="0" err="1"/>
              <a:t>증손자인</a:t>
            </a:r>
            <a:r>
              <a:rPr dirty="0"/>
              <a:t> </a:t>
            </a:r>
            <a:r>
              <a:rPr dirty="0" err="1"/>
              <a:t>스마야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149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Levites: Shemaiah son of </a:t>
            </a:r>
            <a:r>
              <a:rPr dirty="0" err="1"/>
              <a:t>Hasshub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</a:t>
            </a:r>
            <a:r>
              <a:rPr dirty="0" err="1"/>
              <a:t>Azrikam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/>
              <a:t>the son of </a:t>
            </a:r>
            <a:r>
              <a:rPr dirty="0" err="1"/>
              <a:t>Hashabiah</a:t>
            </a:r>
            <a:r>
              <a:rPr dirty="0"/>
              <a:t>, a Merarite;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76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박박갈</a:t>
            </a:r>
            <a:r>
              <a:rPr dirty="0"/>
              <a:t>, </a:t>
            </a:r>
            <a:r>
              <a:rPr dirty="0" err="1"/>
              <a:t>헤레스</a:t>
            </a:r>
            <a:r>
              <a:rPr dirty="0"/>
              <a:t>, </a:t>
            </a:r>
            <a:r>
              <a:rPr dirty="0" err="1"/>
              <a:t>갈랄</a:t>
            </a:r>
            <a:r>
              <a:rPr dirty="0"/>
              <a:t>, </a:t>
            </a:r>
            <a:r>
              <a:rPr dirty="0" err="1"/>
              <a:t>미가의</a:t>
            </a:r>
            <a:r>
              <a:rPr dirty="0"/>
              <a:t> </a:t>
            </a:r>
            <a:r>
              <a:rPr dirty="0" err="1"/>
              <a:t>아들이며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시그리의</a:t>
            </a:r>
            <a:r>
              <a:rPr dirty="0"/>
              <a:t> </a:t>
            </a:r>
            <a:r>
              <a:rPr dirty="0" err="1"/>
              <a:t>손자이며</a:t>
            </a:r>
            <a:r>
              <a:rPr dirty="0"/>
              <a:t> </a:t>
            </a:r>
            <a:r>
              <a:rPr dirty="0" err="1"/>
              <a:t>아삽의</a:t>
            </a:r>
            <a:r>
              <a:rPr dirty="0"/>
              <a:t> </a:t>
            </a:r>
            <a:r>
              <a:rPr dirty="0" err="1"/>
              <a:t>증손자인</a:t>
            </a:r>
            <a:r>
              <a:rPr dirty="0"/>
              <a:t> </a:t>
            </a:r>
            <a:r>
              <a:rPr dirty="0" err="1"/>
              <a:t>맛다냐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604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Bakbakkar</a:t>
            </a:r>
            <a:r>
              <a:rPr dirty="0"/>
              <a:t>, </a:t>
            </a:r>
            <a:r>
              <a:rPr dirty="0" err="1"/>
              <a:t>Heresh</a:t>
            </a:r>
            <a:r>
              <a:rPr dirty="0"/>
              <a:t>, Galal and </a:t>
            </a:r>
            <a:r>
              <a:rPr dirty="0" err="1"/>
              <a:t>Mattaniah</a:t>
            </a:r>
            <a:r>
              <a:rPr dirty="0"/>
              <a:t> son of Mica,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</a:t>
            </a:r>
            <a:r>
              <a:rPr dirty="0" err="1"/>
              <a:t>Zicri</a:t>
            </a:r>
            <a:r>
              <a:rPr dirty="0"/>
              <a:t>, the son of Asaph;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90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스마야의</a:t>
            </a:r>
            <a:r>
              <a:rPr dirty="0"/>
              <a:t> </a:t>
            </a:r>
            <a:r>
              <a:rPr dirty="0" err="1"/>
              <a:t>아들이며</a:t>
            </a:r>
            <a:r>
              <a:rPr dirty="0"/>
              <a:t> </a:t>
            </a:r>
            <a:r>
              <a:rPr dirty="0" err="1"/>
              <a:t>갈랄의</a:t>
            </a:r>
            <a:r>
              <a:rPr dirty="0"/>
              <a:t> </a:t>
            </a:r>
            <a:r>
              <a:rPr dirty="0" err="1"/>
              <a:t>손자이며</a:t>
            </a:r>
            <a:r>
              <a:rPr dirty="0"/>
              <a:t> </a:t>
            </a:r>
            <a:r>
              <a:rPr dirty="0" err="1"/>
              <a:t>여두둔의</a:t>
            </a:r>
            <a:r>
              <a:rPr dirty="0"/>
              <a:t> </a:t>
            </a:r>
            <a:r>
              <a:rPr dirty="0" err="1"/>
              <a:t>증손자인</a:t>
            </a:r>
            <a:r>
              <a:rPr dirty="0"/>
              <a:t> </a:t>
            </a:r>
            <a:r>
              <a:rPr dirty="0" err="1"/>
              <a:t>오바댜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아사의</a:t>
            </a:r>
            <a:r>
              <a:rPr dirty="0"/>
              <a:t> </a:t>
            </a:r>
            <a:r>
              <a:rPr dirty="0" err="1"/>
              <a:t>아들이며</a:t>
            </a:r>
            <a:r>
              <a:rPr dirty="0"/>
              <a:t> </a:t>
            </a:r>
            <a:r>
              <a:rPr dirty="0" err="1"/>
              <a:t>엘가나의</a:t>
            </a:r>
            <a:r>
              <a:rPr dirty="0"/>
              <a:t> </a:t>
            </a:r>
            <a:r>
              <a:rPr dirty="0" err="1"/>
              <a:t>손자이며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느도바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마을에</a:t>
            </a:r>
            <a:r>
              <a:rPr dirty="0"/>
              <a:t> </a:t>
            </a:r>
            <a:r>
              <a:rPr dirty="0" err="1"/>
              <a:t>살던</a:t>
            </a:r>
            <a:r>
              <a:rPr dirty="0"/>
              <a:t> </a:t>
            </a:r>
            <a:r>
              <a:rPr dirty="0" err="1"/>
              <a:t>베레갸가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83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Obadiah son of Shemaiah, the son of Galal, the son of Jeduthun;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Berekiah</a:t>
            </a:r>
            <a:r>
              <a:rPr dirty="0"/>
              <a:t> son of Asa, the son of </a:t>
            </a:r>
            <a:r>
              <a:rPr dirty="0" err="1"/>
              <a:t>Elkanah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lived in the villages of the </a:t>
            </a:r>
            <a:r>
              <a:rPr dirty="0" err="1"/>
              <a:t>Netophathites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38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문지기들은</a:t>
            </a:r>
            <a:r>
              <a:rPr dirty="0"/>
              <a:t> </a:t>
            </a:r>
            <a:r>
              <a:rPr dirty="0" err="1"/>
              <a:t>살룸</a:t>
            </a:r>
            <a:r>
              <a:rPr dirty="0"/>
              <a:t>, </a:t>
            </a:r>
            <a:r>
              <a:rPr dirty="0" err="1"/>
              <a:t>악굽</a:t>
            </a:r>
            <a:r>
              <a:rPr dirty="0"/>
              <a:t>, </a:t>
            </a:r>
            <a:r>
              <a:rPr dirty="0" err="1"/>
              <a:t>달몬</a:t>
            </a:r>
            <a:r>
              <a:rPr dirty="0"/>
              <a:t>, </a:t>
            </a:r>
            <a:r>
              <a:rPr dirty="0" err="1"/>
              <a:t>아히만과</a:t>
            </a:r>
            <a:r>
              <a:rPr dirty="0"/>
              <a:t> 그 </a:t>
            </a:r>
            <a:r>
              <a:rPr dirty="0" err="1"/>
              <a:t>형제들입니다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살룸은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우두머리였습니다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762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gatekeepers: Shallum, </a:t>
            </a:r>
            <a:r>
              <a:rPr dirty="0" err="1"/>
              <a:t>Akkub</a:t>
            </a:r>
            <a:r>
              <a:rPr dirty="0"/>
              <a:t>, </a:t>
            </a:r>
            <a:r>
              <a:rPr dirty="0" err="1"/>
              <a:t>Talmon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Ahiman</a:t>
            </a:r>
            <a:r>
              <a:rPr dirty="0"/>
              <a:t> and their brothers,</a:t>
            </a:r>
            <a:r>
              <a:rPr lang="en-US" dirty="0"/>
              <a:t> </a:t>
            </a:r>
            <a:r>
              <a:rPr dirty="0"/>
              <a:t>Shallum their chief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206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이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문 </a:t>
            </a:r>
            <a:r>
              <a:rPr dirty="0" err="1"/>
              <a:t>동쪽에</a:t>
            </a:r>
            <a:r>
              <a:rPr dirty="0"/>
              <a:t> </a:t>
            </a:r>
            <a:r>
              <a:rPr dirty="0" err="1"/>
              <a:t>있었고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진영의</a:t>
            </a:r>
            <a:r>
              <a:rPr dirty="0"/>
              <a:t> </a:t>
            </a:r>
            <a:r>
              <a:rPr dirty="0" err="1"/>
              <a:t>문지기였습니다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745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being stationed at the King's Gate on the east, up to the present time.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gatekeepers belonging to the camp of the Levites.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9047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고라의</a:t>
            </a:r>
            <a:r>
              <a:rPr dirty="0"/>
              <a:t> </a:t>
            </a:r>
            <a:r>
              <a:rPr dirty="0" err="1"/>
              <a:t>증손자이며</a:t>
            </a:r>
            <a:r>
              <a:rPr dirty="0"/>
              <a:t> </a:t>
            </a:r>
            <a:r>
              <a:rPr dirty="0" err="1"/>
              <a:t>에비아삽의</a:t>
            </a:r>
            <a:r>
              <a:rPr dirty="0"/>
              <a:t> </a:t>
            </a:r>
            <a:r>
              <a:rPr dirty="0" err="1"/>
              <a:t>손자이며</a:t>
            </a:r>
            <a:r>
              <a:rPr dirty="0"/>
              <a:t> </a:t>
            </a:r>
            <a:r>
              <a:rPr dirty="0" err="1"/>
              <a:t>고레의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살룸과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집안</a:t>
            </a:r>
            <a:r>
              <a:rPr dirty="0"/>
              <a:t> </a:t>
            </a:r>
            <a:r>
              <a:rPr dirty="0" err="1"/>
              <a:t>출신인</a:t>
            </a:r>
            <a:r>
              <a:rPr dirty="0"/>
              <a:t> </a:t>
            </a:r>
            <a:r>
              <a:rPr dirty="0" err="1"/>
              <a:t>형제</a:t>
            </a:r>
            <a:r>
              <a:rPr dirty="0"/>
              <a:t>, 곧 </a:t>
            </a:r>
            <a:r>
              <a:rPr dirty="0" err="1"/>
              <a:t>고라</a:t>
            </a:r>
            <a:r>
              <a:rPr dirty="0"/>
              <a:t> </a:t>
            </a:r>
            <a:r>
              <a:rPr dirty="0" err="1"/>
              <a:t>자손들은</a:t>
            </a:r>
            <a:r>
              <a:rPr dirty="0"/>
              <a:t> </a:t>
            </a:r>
            <a:r>
              <a:rPr dirty="0" err="1"/>
              <a:t>성막의</a:t>
            </a:r>
            <a:r>
              <a:rPr dirty="0"/>
              <a:t>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지키는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조상들도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계시는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맡고</a:t>
            </a:r>
            <a:r>
              <a:rPr dirty="0"/>
              <a:t> </a:t>
            </a:r>
            <a:r>
              <a:rPr dirty="0" err="1"/>
              <a:t>들어가는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지켰습니다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337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Shallum son of Kore, the son of </a:t>
            </a:r>
            <a:r>
              <a:rPr dirty="0" err="1"/>
              <a:t>Ebiasaph</a:t>
            </a:r>
            <a:r>
              <a:rPr dirty="0"/>
              <a:t>, the son of Korah,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fellow gatekeepers from his family (the </a:t>
            </a:r>
            <a:r>
              <a:rPr dirty="0" err="1"/>
              <a:t>Korahites</a:t>
            </a:r>
            <a:r>
              <a:rPr dirty="0"/>
              <a:t>)</a:t>
            </a:r>
            <a:r>
              <a:rPr lang="en-US" dirty="0"/>
              <a:t> </a:t>
            </a:r>
            <a:r>
              <a:rPr dirty="0"/>
              <a:t>were responsible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guarding the thresholds of the Tent just</a:t>
            </a:r>
            <a:r>
              <a:rPr lang="en-US" dirty="0"/>
              <a:t> </a:t>
            </a:r>
            <a:r>
              <a:rPr dirty="0"/>
              <a:t>as their fathers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had been responsible for guarding the entrance</a:t>
            </a:r>
            <a:r>
              <a:rPr lang="en-US" dirty="0"/>
              <a:t> </a:t>
            </a:r>
            <a:r>
              <a:rPr dirty="0"/>
              <a:t>to the dwelling of the LORD.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761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그 후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자신들의</a:t>
            </a:r>
            <a:r>
              <a:rPr dirty="0"/>
              <a:t> </a:t>
            </a:r>
            <a:r>
              <a:rPr dirty="0" err="1"/>
              <a:t>성읍에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돌아와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된 </a:t>
            </a:r>
            <a:r>
              <a:rPr dirty="0" err="1"/>
              <a:t>사람은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몇몇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느디님</a:t>
            </a:r>
            <a:r>
              <a:rPr dirty="0"/>
              <a:t> </a:t>
            </a:r>
            <a:r>
              <a:rPr dirty="0" err="1"/>
              <a:t>사람들이었습니다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285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 first to resettle on their own property in their own towns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were some Israelites, priests, Levites and temple servants.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424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옛적에</a:t>
            </a:r>
            <a:r>
              <a:rPr dirty="0"/>
              <a:t> </a:t>
            </a:r>
            <a:r>
              <a:rPr dirty="0" err="1"/>
              <a:t>엘르아살의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비느하스가</a:t>
            </a:r>
            <a:r>
              <a:rPr dirty="0"/>
              <a:t> </a:t>
            </a:r>
            <a:r>
              <a:rPr dirty="0" err="1"/>
              <a:t>문지기들을</a:t>
            </a:r>
            <a:r>
              <a:rPr dirty="0"/>
              <a:t> </a:t>
            </a:r>
            <a:r>
              <a:rPr dirty="0" err="1"/>
              <a:t>거느렸고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비느하스와</a:t>
            </a:r>
            <a:r>
              <a:rPr dirty="0"/>
              <a:t> </a:t>
            </a:r>
            <a:r>
              <a:rPr dirty="0" err="1"/>
              <a:t>함께하셨습니다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307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earlier times Phinehas son of Eleazar was</a:t>
            </a:r>
            <a:r>
              <a:rPr lang="en-US" dirty="0"/>
              <a:t> </a:t>
            </a:r>
            <a:r>
              <a:rPr dirty="0"/>
              <a:t>in charge of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gatekeepers,</a:t>
            </a:r>
            <a:r>
              <a:rPr lang="en-US" dirty="0"/>
              <a:t> </a:t>
            </a:r>
            <a:r>
              <a:rPr dirty="0"/>
              <a:t>and the LORD was with him.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므셀레먀의 아들 스가랴는 회막 입구의 문지기였습니다.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077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Zechariah son of </a:t>
            </a:r>
            <a:r>
              <a:rPr dirty="0" err="1"/>
              <a:t>Meshelemiah</a:t>
            </a:r>
            <a:r>
              <a:rPr dirty="0"/>
              <a:t> was the gatekeeper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entrance to the Tent of Meeting.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문지기로</a:t>
            </a:r>
            <a:r>
              <a:rPr dirty="0"/>
              <a:t> </a:t>
            </a:r>
            <a:r>
              <a:rPr dirty="0" err="1"/>
              <a:t>뽑힌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수는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212명이었습니다.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마을에서</a:t>
            </a:r>
            <a:r>
              <a:rPr dirty="0"/>
              <a:t> </a:t>
            </a:r>
            <a:r>
              <a:rPr dirty="0" err="1"/>
              <a:t>족보에</a:t>
            </a:r>
            <a:r>
              <a:rPr dirty="0"/>
              <a:t> </a:t>
            </a:r>
            <a:r>
              <a:rPr dirty="0" err="1"/>
              <a:t>올랐습니다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문지기들은</a:t>
            </a:r>
            <a:r>
              <a:rPr dirty="0"/>
              <a:t> </a:t>
            </a:r>
            <a:r>
              <a:rPr dirty="0" err="1"/>
              <a:t>다윗과</a:t>
            </a:r>
            <a:r>
              <a:rPr dirty="0"/>
              <a:t> </a:t>
            </a:r>
            <a:r>
              <a:rPr dirty="0" err="1"/>
              <a:t>선견자</a:t>
            </a:r>
            <a:r>
              <a:rPr dirty="0"/>
              <a:t> </a:t>
            </a:r>
            <a:r>
              <a:rPr dirty="0" err="1"/>
              <a:t>사무엘이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믿었기에</a:t>
            </a:r>
            <a:r>
              <a:rPr dirty="0"/>
              <a:t> 그 </a:t>
            </a:r>
            <a:r>
              <a:rPr dirty="0" err="1"/>
              <a:t>자리를</a:t>
            </a:r>
            <a:r>
              <a:rPr dirty="0"/>
              <a:t> </a:t>
            </a:r>
            <a:r>
              <a:rPr dirty="0" err="1"/>
              <a:t>맡게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796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Altogether, those chosen to be gatekeepers at the thresholds numbered 212.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registered by genealogy in their villages.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gatekeepers had been assigned to their positions of trust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David and Samuel the seer.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그 </a:t>
            </a:r>
            <a:r>
              <a:rPr dirty="0" err="1"/>
              <a:t>문지기들과</a:t>
            </a:r>
            <a:r>
              <a:rPr dirty="0"/>
              <a:t> 그 </a:t>
            </a:r>
            <a:r>
              <a:rPr dirty="0" err="1"/>
              <a:t>자손은</a:t>
            </a:r>
            <a:r>
              <a:rPr dirty="0"/>
              <a:t> </a:t>
            </a:r>
            <a:r>
              <a:rPr dirty="0" err="1"/>
              <a:t>대대로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집,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성막이라</a:t>
            </a:r>
            <a:r>
              <a:rPr dirty="0"/>
              <a:t> </a:t>
            </a:r>
            <a:r>
              <a:rPr dirty="0" err="1"/>
              <a:t>불리는</a:t>
            </a:r>
            <a:r>
              <a:rPr dirty="0"/>
              <a:t> </a:t>
            </a:r>
            <a:r>
              <a:rPr dirty="0" err="1"/>
              <a:t>집의</a:t>
            </a:r>
            <a:r>
              <a:rPr dirty="0"/>
              <a:t> </a:t>
            </a:r>
            <a:r>
              <a:rPr dirty="0" err="1"/>
              <a:t>문들을</a:t>
            </a:r>
            <a:r>
              <a:rPr dirty="0"/>
              <a:t> </a:t>
            </a:r>
            <a:r>
              <a:rPr dirty="0" err="1"/>
              <a:t>지키는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맡았습니다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361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and their descendants were in charge of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guarding the gates of the house of the LORD -- the house called the Tent.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문지기들은 동서남북 사방에 서서 지켰습니다.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801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gatekeepers were on the four sides: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east, west, north and south.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110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마을에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그 </a:t>
            </a:r>
            <a:r>
              <a:rPr dirty="0" err="1"/>
              <a:t>형제들은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번갈아</a:t>
            </a:r>
            <a:r>
              <a:rPr dirty="0"/>
              <a:t> </a:t>
            </a:r>
            <a:r>
              <a:rPr dirty="0" err="1"/>
              <a:t>가며</a:t>
            </a:r>
            <a:r>
              <a:rPr dirty="0"/>
              <a:t> 7일 </a:t>
            </a:r>
            <a:r>
              <a:rPr dirty="0" err="1"/>
              <a:t>동안</a:t>
            </a:r>
            <a:r>
              <a:rPr dirty="0"/>
              <a:t> 그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472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brothers in their villages had to come from time to time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share their duties for seven-day periods.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네 </a:t>
            </a:r>
            <a:r>
              <a:rPr dirty="0" err="1"/>
              <a:t>명의</a:t>
            </a:r>
            <a:r>
              <a:rPr dirty="0"/>
              <a:t> </a:t>
            </a:r>
            <a:r>
              <a:rPr dirty="0" err="1"/>
              <a:t>우두머리</a:t>
            </a:r>
            <a:r>
              <a:rPr dirty="0"/>
              <a:t> </a:t>
            </a:r>
            <a:r>
              <a:rPr dirty="0" err="1"/>
              <a:t>문지기들은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사람이었는데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집의</a:t>
            </a:r>
            <a:r>
              <a:rPr dirty="0"/>
              <a:t> </a:t>
            </a:r>
            <a:r>
              <a:rPr dirty="0" err="1"/>
              <a:t>안쪽</a:t>
            </a:r>
            <a:r>
              <a:rPr dirty="0"/>
              <a:t> </a:t>
            </a:r>
            <a:r>
              <a:rPr dirty="0" err="1"/>
              <a:t>방들과</a:t>
            </a:r>
            <a:r>
              <a:rPr dirty="0"/>
              <a:t> </a:t>
            </a:r>
            <a:r>
              <a:rPr dirty="0" err="1"/>
              <a:t>보물을</a:t>
            </a:r>
            <a:r>
              <a:rPr dirty="0"/>
              <a:t> </a:t>
            </a:r>
            <a:r>
              <a:rPr dirty="0" err="1"/>
              <a:t>지키는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맡았습니다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540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four principal gatekeepers, who were Levites,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were entrusted with the responsibility for the rooms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treasuries in the house of God.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집 </a:t>
            </a:r>
            <a:r>
              <a:rPr dirty="0" err="1"/>
              <a:t>주변에서</a:t>
            </a:r>
            <a:r>
              <a:rPr dirty="0"/>
              <a:t> </a:t>
            </a:r>
            <a:r>
              <a:rPr dirty="0" err="1"/>
              <a:t>밤을</a:t>
            </a:r>
            <a:r>
              <a:rPr dirty="0"/>
              <a:t> </a:t>
            </a:r>
            <a:r>
              <a:rPr dirty="0" err="1"/>
              <a:t>새며</a:t>
            </a:r>
            <a:r>
              <a:rPr dirty="0"/>
              <a:t> </a:t>
            </a: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지켰습니다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아침마다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여는</a:t>
            </a:r>
            <a:r>
              <a:rPr dirty="0"/>
              <a:t> </a:t>
            </a:r>
            <a:r>
              <a:rPr dirty="0" err="1"/>
              <a:t>책임이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522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would spend the night stationed around the house of God,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had to guard it; and they had charge of the key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opening it each morning.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몇몇은</a:t>
            </a:r>
            <a:r>
              <a:rPr dirty="0"/>
              <a:t> </a:t>
            </a:r>
            <a:r>
              <a:rPr dirty="0" err="1"/>
              <a:t>제사에</a:t>
            </a:r>
            <a:r>
              <a:rPr dirty="0"/>
              <a:t> </a:t>
            </a:r>
            <a:r>
              <a:rPr dirty="0" err="1"/>
              <a:t>쓰이는</a:t>
            </a:r>
            <a:r>
              <a:rPr dirty="0"/>
              <a:t> </a:t>
            </a:r>
            <a:r>
              <a:rPr dirty="0" err="1"/>
              <a:t>기구와</a:t>
            </a:r>
            <a:r>
              <a:rPr dirty="0"/>
              <a:t> </a:t>
            </a:r>
            <a:r>
              <a:rPr dirty="0" err="1"/>
              <a:t>그릇들을</a:t>
            </a:r>
            <a:r>
              <a:rPr dirty="0"/>
              <a:t> </a:t>
            </a:r>
            <a:r>
              <a:rPr dirty="0" err="1"/>
              <a:t>맡았습니다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물건들을</a:t>
            </a:r>
            <a:r>
              <a:rPr dirty="0"/>
              <a:t> </a:t>
            </a:r>
            <a:r>
              <a:rPr dirty="0" err="1"/>
              <a:t>들여가고</a:t>
            </a:r>
            <a:r>
              <a:rPr dirty="0"/>
              <a:t> </a:t>
            </a:r>
            <a:r>
              <a:rPr dirty="0" err="1"/>
              <a:t>내갈</a:t>
            </a:r>
            <a:r>
              <a:rPr dirty="0"/>
              <a:t> </a:t>
            </a:r>
            <a:r>
              <a:rPr dirty="0" err="1"/>
              <a:t>때마다</a:t>
            </a:r>
            <a:r>
              <a:rPr dirty="0"/>
              <a:t> 그 </a:t>
            </a:r>
            <a:r>
              <a:rPr dirty="0" err="1"/>
              <a:t>수를</a:t>
            </a:r>
            <a:r>
              <a:rPr dirty="0"/>
              <a:t> </a:t>
            </a:r>
            <a:r>
              <a:rPr dirty="0" err="1"/>
              <a:t>세었습니다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739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of them were in charge of the articles used in the temple service;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counted them when they were brought in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they were taken out.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성전의</a:t>
            </a:r>
            <a:r>
              <a:rPr dirty="0"/>
              <a:t> </a:t>
            </a:r>
            <a:r>
              <a:rPr dirty="0" err="1"/>
              <a:t>기구들과</a:t>
            </a:r>
            <a:r>
              <a:rPr dirty="0"/>
              <a:t> </a:t>
            </a:r>
            <a:r>
              <a:rPr dirty="0" err="1"/>
              <a:t>제단의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물건들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밀가루</a:t>
            </a:r>
            <a:r>
              <a:rPr dirty="0"/>
              <a:t>, </a:t>
            </a:r>
            <a:r>
              <a:rPr dirty="0" err="1"/>
              <a:t>포도주</a:t>
            </a:r>
            <a:r>
              <a:rPr dirty="0"/>
              <a:t>, </a:t>
            </a:r>
            <a:r>
              <a:rPr dirty="0" err="1"/>
              <a:t>기름</a:t>
            </a:r>
            <a:r>
              <a:rPr dirty="0"/>
              <a:t>, 향, </a:t>
            </a:r>
            <a:r>
              <a:rPr dirty="0" err="1"/>
              <a:t>향품들을</a:t>
            </a:r>
            <a:r>
              <a:rPr dirty="0"/>
              <a:t> </a:t>
            </a:r>
            <a:r>
              <a:rPr dirty="0" err="1"/>
              <a:t>맡았습니다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200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Others were assigned to take care of the furnishings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the other articles of the sanctuary,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well as the flour and wine,</a:t>
            </a:r>
            <a:r>
              <a:rPr lang="en-US" dirty="0"/>
              <a:t> </a:t>
            </a:r>
            <a:r>
              <a:rPr dirty="0"/>
              <a:t>and the oil, incense and spices.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자손과</a:t>
            </a:r>
            <a:r>
              <a:rPr dirty="0"/>
              <a:t> </a:t>
            </a: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자손과</a:t>
            </a:r>
            <a:r>
              <a:rPr dirty="0"/>
              <a:t> </a:t>
            </a:r>
            <a:r>
              <a:rPr dirty="0" err="1"/>
              <a:t>에브라임</a:t>
            </a:r>
            <a:r>
              <a:rPr dirty="0"/>
              <a:t> </a:t>
            </a:r>
            <a:r>
              <a:rPr dirty="0" err="1"/>
              <a:t>자손과</a:t>
            </a:r>
            <a:r>
              <a:rPr lang="en-US" dirty="0"/>
              <a:t> </a:t>
            </a:r>
            <a:r>
              <a:rPr dirty="0" err="1"/>
              <a:t>므낫세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가운데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살던</a:t>
            </a:r>
            <a:r>
              <a:rPr dirty="0"/>
              <a:t> </a:t>
            </a:r>
            <a:r>
              <a:rPr dirty="0" err="1"/>
              <a:t>사람은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229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from Judah, from Benjamin, and from Ephraim and Manasseh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lived in Jerusalem were: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몇몇</a:t>
            </a:r>
            <a:r>
              <a:rPr dirty="0"/>
              <a:t> </a:t>
            </a:r>
            <a:r>
              <a:rPr dirty="0" err="1"/>
              <a:t>제사장들의</a:t>
            </a:r>
            <a:r>
              <a:rPr dirty="0"/>
              <a:t> </a:t>
            </a:r>
            <a:r>
              <a:rPr dirty="0" err="1"/>
              <a:t>아들들은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향품을</a:t>
            </a:r>
            <a:r>
              <a:rPr dirty="0"/>
              <a:t> </a:t>
            </a:r>
            <a:r>
              <a:rPr dirty="0" err="1"/>
              <a:t>섞어</a:t>
            </a:r>
            <a:r>
              <a:rPr dirty="0"/>
              <a:t> 향 </a:t>
            </a:r>
            <a:r>
              <a:rPr dirty="0" err="1"/>
              <a:t>기름을</a:t>
            </a:r>
            <a:r>
              <a:rPr dirty="0"/>
              <a:t> </a:t>
            </a:r>
            <a:r>
              <a:rPr dirty="0" err="1"/>
              <a:t>만드는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some of the priests took care of mixing the spices.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90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고라의</a:t>
            </a:r>
            <a:r>
              <a:rPr dirty="0"/>
              <a:t> </a:t>
            </a:r>
            <a:r>
              <a:rPr dirty="0" err="1"/>
              <a:t>자손이며</a:t>
            </a:r>
            <a:r>
              <a:rPr dirty="0"/>
              <a:t> </a:t>
            </a:r>
            <a:r>
              <a:rPr dirty="0" err="1"/>
              <a:t>살룸의</a:t>
            </a:r>
            <a:r>
              <a:rPr dirty="0"/>
              <a:t> </a:t>
            </a:r>
            <a:r>
              <a:rPr dirty="0" err="1"/>
              <a:t>맏아들인</a:t>
            </a:r>
            <a:r>
              <a:rPr dirty="0"/>
              <a:t> </a:t>
            </a:r>
            <a:r>
              <a:rPr dirty="0" err="1"/>
              <a:t>맛디댜라는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빵 </a:t>
            </a:r>
            <a:r>
              <a:rPr dirty="0" err="1"/>
              <a:t>굽는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책임</a:t>
            </a:r>
            <a:r>
              <a:rPr dirty="0"/>
              <a:t> </a:t>
            </a:r>
            <a:r>
              <a:rPr dirty="0" err="1"/>
              <a:t>맡게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415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Levite named </a:t>
            </a:r>
            <a:r>
              <a:rPr dirty="0" err="1"/>
              <a:t>Mattithiah</a:t>
            </a:r>
            <a:r>
              <a:rPr dirty="0"/>
              <a:t>, the firstborn son of Shallum the </a:t>
            </a:r>
            <a:r>
              <a:rPr dirty="0" err="1"/>
              <a:t>Korahite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was entrusted with the responsibility for baking the offering bread.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형제</a:t>
            </a:r>
            <a:r>
              <a:rPr dirty="0"/>
              <a:t> </a:t>
            </a:r>
            <a:r>
              <a:rPr dirty="0" err="1"/>
              <a:t>그핫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몇몇은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안식일마다</a:t>
            </a:r>
            <a:r>
              <a:rPr dirty="0"/>
              <a:t> </a:t>
            </a:r>
            <a:r>
              <a:rPr dirty="0" err="1"/>
              <a:t>내갈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준비하는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맡았습니다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763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of their Kohathite brothers were in charge of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preparing for every Sabbath the bread set out on the table.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543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찬송하는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집안의</a:t>
            </a:r>
            <a:r>
              <a:rPr dirty="0"/>
              <a:t> </a:t>
            </a:r>
            <a:r>
              <a:rPr dirty="0" err="1"/>
              <a:t>우두머리들로서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방에</a:t>
            </a:r>
            <a:r>
              <a:rPr dirty="0"/>
              <a:t> </a:t>
            </a:r>
            <a:r>
              <a:rPr dirty="0" err="1"/>
              <a:t>머물러</a:t>
            </a:r>
            <a:r>
              <a:rPr dirty="0"/>
              <a:t> </a:t>
            </a:r>
            <a:r>
              <a:rPr dirty="0" err="1"/>
              <a:t>있었는데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밤낮으로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329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were musicians, heads of Levite families,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stayed in the rooms of the temple and were exempt from other duties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were responsible for the work day and night.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/>
              <a:t>이 </a:t>
            </a: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집안의</a:t>
            </a:r>
            <a:r>
              <a:rPr dirty="0"/>
              <a:t> </a:t>
            </a:r>
            <a:r>
              <a:rPr dirty="0" err="1"/>
              <a:t>우두머리였고</a:t>
            </a:r>
            <a:r>
              <a:rPr dirty="0"/>
              <a:t> 그 </a:t>
            </a:r>
            <a:r>
              <a:rPr dirty="0" err="1"/>
              <a:t>족보에</a:t>
            </a:r>
            <a:r>
              <a:rPr dirty="0"/>
              <a:t> </a:t>
            </a:r>
            <a:r>
              <a:rPr dirty="0" err="1"/>
              <a:t>우두머리로</a:t>
            </a:r>
            <a:r>
              <a:rPr dirty="0"/>
              <a:t> </a:t>
            </a:r>
            <a:r>
              <a:rPr dirty="0" err="1"/>
              <a:t>올랐으며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예루살렘에서</a:t>
            </a:r>
            <a:r>
              <a:rPr dirty="0"/>
              <a:t> </a:t>
            </a:r>
            <a:r>
              <a:rPr dirty="0" err="1"/>
              <a:t>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304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these were heads of Levite families, chiefs as listed in their genealogy,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a</a:t>
            </a:r>
            <a:r>
              <a:rPr dirty="0"/>
              <a:t>nd they lived in Jerusalem.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061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기브온의</a:t>
            </a:r>
            <a:r>
              <a:rPr dirty="0"/>
              <a:t> </a:t>
            </a:r>
            <a:r>
              <a:rPr dirty="0" err="1"/>
              <a:t>조상</a:t>
            </a:r>
            <a:r>
              <a:rPr dirty="0"/>
              <a:t> </a:t>
            </a:r>
            <a:r>
              <a:rPr dirty="0" err="1"/>
              <a:t>여이엘은</a:t>
            </a:r>
            <a:r>
              <a:rPr dirty="0"/>
              <a:t> </a:t>
            </a:r>
            <a:r>
              <a:rPr dirty="0" err="1"/>
              <a:t>기브온에</a:t>
            </a:r>
            <a:r>
              <a:rPr dirty="0"/>
              <a:t> </a:t>
            </a:r>
            <a:r>
              <a:rPr dirty="0" err="1"/>
              <a:t>살았습니다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아내의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마아가이고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045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Jeiel</a:t>
            </a:r>
            <a:r>
              <a:rPr dirty="0"/>
              <a:t> the father of Gibeon lived in Gibeon.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wife's name was </a:t>
            </a:r>
            <a:r>
              <a:rPr dirty="0" err="1"/>
              <a:t>Maacah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084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/>
              <a:t>그 </a:t>
            </a:r>
            <a:r>
              <a:rPr dirty="0" err="1"/>
              <a:t>맏아들은</a:t>
            </a:r>
            <a:r>
              <a:rPr dirty="0"/>
              <a:t> </a:t>
            </a:r>
            <a:r>
              <a:rPr dirty="0" err="1"/>
              <a:t>압돈이며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다음으로는</a:t>
            </a:r>
            <a:r>
              <a:rPr dirty="0"/>
              <a:t> 술, </a:t>
            </a:r>
            <a:r>
              <a:rPr dirty="0" err="1"/>
              <a:t>기스</a:t>
            </a:r>
            <a:r>
              <a:rPr dirty="0"/>
              <a:t>, </a:t>
            </a:r>
            <a:r>
              <a:rPr dirty="0" err="1"/>
              <a:t>바알</a:t>
            </a:r>
            <a:r>
              <a:rPr dirty="0"/>
              <a:t>, 넬, </a:t>
            </a:r>
            <a:r>
              <a:rPr dirty="0" err="1"/>
              <a:t>나답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320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firstborn son was Abdon,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followed by </a:t>
            </a:r>
            <a:r>
              <a:rPr dirty="0" err="1"/>
              <a:t>Zur</a:t>
            </a:r>
            <a:r>
              <a:rPr dirty="0"/>
              <a:t>, Kish, Baal, </a:t>
            </a:r>
            <a:r>
              <a:rPr dirty="0" err="1"/>
              <a:t>Ner</a:t>
            </a:r>
            <a:r>
              <a:rPr dirty="0"/>
              <a:t>, Nadab,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그돌, 아히오, 스가랴, 미글롯입니다.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Gedor, Ahio, Zechariah and Mikloth.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미글롯은</a:t>
            </a:r>
            <a:r>
              <a:rPr dirty="0"/>
              <a:t> </a:t>
            </a:r>
            <a:r>
              <a:rPr dirty="0" err="1"/>
              <a:t>시므암을</a:t>
            </a:r>
            <a:r>
              <a:rPr dirty="0"/>
              <a:t> </a:t>
            </a:r>
            <a:r>
              <a:rPr dirty="0" err="1"/>
              <a:t>낳았습니다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친척들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dirty="0"/>
              <a:t> </a:t>
            </a:r>
            <a:r>
              <a:rPr dirty="0" err="1"/>
              <a:t>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842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Mikloth</a:t>
            </a:r>
            <a:r>
              <a:rPr dirty="0"/>
              <a:t> was the father of </a:t>
            </a:r>
            <a:r>
              <a:rPr dirty="0" err="1"/>
              <a:t>Shimeam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too lived near their relatives in Jerusalem.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43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넬은</a:t>
            </a:r>
            <a:r>
              <a:rPr dirty="0"/>
              <a:t> </a:t>
            </a:r>
            <a:r>
              <a:rPr dirty="0" err="1"/>
              <a:t>기스를</a:t>
            </a:r>
            <a:r>
              <a:rPr dirty="0"/>
              <a:t> </a:t>
            </a:r>
            <a:r>
              <a:rPr dirty="0" err="1"/>
              <a:t>낳고</a:t>
            </a:r>
            <a:r>
              <a:rPr dirty="0"/>
              <a:t> </a:t>
            </a:r>
            <a:r>
              <a:rPr dirty="0" err="1"/>
              <a:t>기스는</a:t>
            </a:r>
            <a:r>
              <a:rPr dirty="0"/>
              <a:t> </a:t>
            </a:r>
            <a:r>
              <a:rPr dirty="0" err="1"/>
              <a:t>사울을</a:t>
            </a:r>
            <a:r>
              <a:rPr dirty="0"/>
              <a:t> </a:t>
            </a:r>
            <a:r>
              <a:rPr dirty="0" err="1"/>
              <a:t>낳고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사울은</a:t>
            </a:r>
            <a:r>
              <a:rPr dirty="0"/>
              <a:t> </a:t>
            </a:r>
            <a:r>
              <a:rPr dirty="0" err="1"/>
              <a:t>요나단</a:t>
            </a:r>
            <a:r>
              <a:rPr dirty="0"/>
              <a:t>, </a:t>
            </a:r>
            <a:r>
              <a:rPr dirty="0" err="1"/>
              <a:t>말기수아</a:t>
            </a:r>
            <a:r>
              <a:rPr dirty="0"/>
              <a:t>, </a:t>
            </a:r>
            <a:r>
              <a:rPr dirty="0" err="1"/>
              <a:t>아비나답</a:t>
            </a:r>
            <a:r>
              <a:rPr dirty="0"/>
              <a:t>, </a:t>
            </a:r>
            <a:r>
              <a:rPr dirty="0" err="1"/>
              <a:t>에스바알을</a:t>
            </a:r>
            <a:r>
              <a:rPr dirty="0"/>
              <a:t> </a:t>
            </a:r>
            <a:r>
              <a:rPr dirty="0" err="1"/>
              <a:t>낳았습니다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238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Ner</a:t>
            </a:r>
            <a:r>
              <a:rPr dirty="0"/>
              <a:t> was the father of Kish, Kish the father of Saul,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Saul the father of Jonathan, </a:t>
            </a:r>
            <a:r>
              <a:rPr dirty="0" err="1"/>
              <a:t>Malki</a:t>
            </a:r>
            <a:r>
              <a:rPr dirty="0"/>
              <a:t>-Shua, </a:t>
            </a:r>
            <a:r>
              <a:rPr dirty="0" err="1"/>
              <a:t>Abinadab</a:t>
            </a:r>
            <a:r>
              <a:rPr dirty="0"/>
              <a:t> and </a:t>
            </a:r>
            <a:r>
              <a:rPr dirty="0" err="1"/>
              <a:t>Esh</a:t>
            </a:r>
            <a:r>
              <a:rPr dirty="0"/>
              <a:t>-Baal.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베레스의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우대인데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암미훗의</a:t>
            </a:r>
            <a:r>
              <a:rPr dirty="0"/>
              <a:t> </a:t>
            </a:r>
            <a:r>
              <a:rPr dirty="0" err="1"/>
              <a:t>아들이고</a:t>
            </a:r>
            <a:r>
              <a:rPr dirty="0"/>
              <a:t> </a:t>
            </a:r>
            <a:r>
              <a:rPr dirty="0" err="1"/>
              <a:t>오므리의</a:t>
            </a:r>
            <a:r>
              <a:rPr dirty="0"/>
              <a:t> </a:t>
            </a:r>
            <a:r>
              <a:rPr dirty="0" err="1"/>
              <a:t>손자이고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이므리의</a:t>
            </a:r>
            <a:r>
              <a:rPr dirty="0"/>
              <a:t> </a:t>
            </a:r>
            <a:r>
              <a:rPr dirty="0" err="1"/>
              <a:t>증손자이고</a:t>
            </a:r>
            <a:r>
              <a:rPr dirty="0"/>
              <a:t> </a:t>
            </a:r>
            <a:r>
              <a:rPr dirty="0" err="1"/>
              <a:t>바니의</a:t>
            </a:r>
            <a:r>
              <a:rPr dirty="0"/>
              <a:t> </a:t>
            </a:r>
            <a:r>
              <a:rPr dirty="0" err="1"/>
              <a:t>현손자입니다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724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Uthai</a:t>
            </a:r>
            <a:r>
              <a:rPr dirty="0"/>
              <a:t> son of </a:t>
            </a:r>
            <a:r>
              <a:rPr dirty="0" err="1"/>
              <a:t>Ammihud</a:t>
            </a:r>
            <a:r>
              <a:rPr dirty="0"/>
              <a:t>, the son of </a:t>
            </a:r>
            <a:r>
              <a:rPr dirty="0" err="1"/>
              <a:t>Omri</a:t>
            </a:r>
            <a:r>
              <a:rPr dirty="0"/>
              <a:t>, the son of </a:t>
            </a:r>
            <a:r>
              <a:rPr dirty="0" err="1"/>
              <a:t>Imri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Bani, a descendant of Perez son of Judah.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017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요나단의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므립바알이고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므립바알은</a:t>
            </a:r>
            <a:r>
              <a:rPr dirty="0"/>
              <a:t> </a:t>
            </a:r>
            <a:r>
              <a:rPr dirty="0" err="1"/>
              <a:t>미가를</a:t>
            </a:r>
            <a:r>
              <a:rPr dirty="0"/>
              <a:t> </a:t>
            </a:r>
            <a:r>
              <a:rPr dirty="0" err="1"/>
              <a:t>낳았습니다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8910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Jonathan: </a:t>
            </a:r>
            <a:r>
              <a:rPr dirty="0" err="1"/>
              <a:t>Merib</a:t>
            </a:r>
            <a:r>
              <a:rPr dirty="0"/>
              <a:t>-Baal,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was the father of Micah.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41</a:t>
            </a:r>
            <a:br/>
            <a:r>
              <a:t>미가의 아들은 비돈, 멜렉, 다레아, 아하스이고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sons of Micah: Pithon, Melech, Tahrea and Ahaz.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015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아하스는</a:t>
            </a:r>
            <a:r>
              <a:rPr dirty="0"/>
              <a:t> </a:t>
            </a:r>
            <a:r>
              <a:rPr dirty="0" err="1"/>
              <a:t>야라를</a:t>
            </a:r>
            <a:r>
              <a:rPr dirty="0"/>
              <a:t> </a:t>
            </a:r>
            <a:r>
              <a:rPr dirty="0" err="1"/>
              <a:t>낳고</a:t>
            </a:r>
            <a:r>
              <a:rPr dirty="0"/>
              <a:t> </a:t>
            </a:r>
            <a:r>
              <a:rPr dirty="0" err="1"/>
              <a:t>야라는</a:t>
            </a:r>
            <a:r>
              <a:rPr dirty="0"/>
              <a:t> </a:t>
            </a:r>
            <a:r>
              <a:rPr dirty="0" err="1"/>
              <a:t>알레멧</a:t>
            </a:r>
            <a:r>
              <a:rPr dirty="0"/>
              <a:t>, </a:t>
            </a:r>
            <a:r>
              <a:rPr dirty="0" err="1"/>
              <a:t>아스마</a:t>
            </a:r>
            <a:r>
              <a:rPr dirty="0"/>
              <a:t>, </a:t>
            </a:r>
            <a:r>
              <a:rPr dirty="0" err="1"/>
              <a:t>시므리를</a:t>
            </a:r>
            <a:r>
              <a:rPr dirty="0"/>
              <a:t> </a:t>
            </a:r>
            <a:r>
              <a:rPr dirty="0" err="1"/>
              <a:t>낳고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시므리는</a:t>
            </a:r>
            <a:r>
              <a:rPr dirty="0"/>
              <a:t> </a:t>
            </a:r>
            <a:r>
              <a:rPr dirty="0" err="1"/>
              <a:t>모사를</a:t>
            </a:r>
            <a:r>
              <a:rPr dirty="0"/>
              <a:t> </a:t>
            </a:r>
            <a:r>
              <a:rPr dirty="0" err="1"/>
              <a:t>낳았습니다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704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Ahaz was the father of </a:t>
            </a:r>
            <a:r>
              <a:rPr dirty="0" err="1"/>
              <a:t>Jadah</a:t>
            </a:r>
            <a:r>
              <a:rPr dirty="0"/>
              <a:t>, </a:t>
            </a:r>
            <a:r>
              <a:rPr dirty="0" err="1"/>
              <a:t>Jadah</a:t>
            </a:r>
            <a:r>
              <a:rPr dirty="0"/>
              <a:t> was the father of </a:t>
            </a:r>
            <a:r>
              <a:rPr dirty="0" err="1"/>
              <a:t>Alemeth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Azmaveth</a:t>
            </a:r>
            <a:r>
              <a:rPr dirty="0"/>
              <a:t> and </a:t>
            </a:r>
            <a:r>
              <a:rPr dirty="0" err="1"/>
              <a:t>Zimri</a:t>
            </a:r>
            <a:r>
              <a:rPr dirty="0"/>
              <a:t>, and </a:t>
            </a:r>
            <a:r>
              <a:rPr dirty="0" err="1"/>
              <a:t>Zimri</a:t>
            </a:r>
            <a:r>
              <a:rPr dirty="0"/>
              <a:t> was the father of </a:t>
            </a:r>
            <a:r>
              <a:rPr dirty="0" err="1"/>
              <a:t>Moza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 err="1"/>
              <a:t>모사는</a:t>
            </a:r>
            <a:r>
              <a:rPr dirty="0"/>
              <a:t> </a:t>
            </a:r>
            <a:r>
              <a:rPr dirty="0" err="1"/>
              <a:t>비느아를</a:t>
            </a:r>
            <a:r>
              <a:rPr dirty="0"/>
              <a:t> </a:t>
            </a:r>
            <a:r>
              <a:rPr dirty="0" err="1"/>
              <a:t>낳았습니다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비느아의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르바야이고</a:t>
            </a:r>
            <a:r>
              <a:rPr dirty="0"/>
              <a:t> 그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엘르아사이고</a:t>
            </a:r>
            <a:r>
              <a:rPr dirty="0"/>
              <a:t> 그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아셀입니다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249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Moza</a:t>
            </a:r>
            <a:r>
              <a:rPr dirty="0"/>
              <a:t> was the father of </a:t>
            </a:r>
            <a:r>
              <a:rPr dirty="0" err="1"/>
              <a:t>Binea</a:t>
            </a:r>
            <a:r>
              <a:rPr dirty="0"/>
              <a:t>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Rephaiah</a:t>
            </a:r>
            <a:r>
              <a:rPr dirty="0"/>
              <a:t> was his son, </a:t>
            </a:r>
            <a:r>
              <a:rPr dirty="0" err="1"/>
              <a:t>Eleasah</a:t>
            </a:r>
            <a:r>
              <a:rPr dirty="0"/>
              <a:t> his son and </a:t>
            </a:r>
            <a:r>
              <a:rPr dirty="0" err="1"/>
              <a:t>Azel</a:t>
            </a:r>
            <a:r>
              <a:rPr dirty="0"/>
              <a:t> his son.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5050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 err="1"/>
              <a:t>아셀은</a:t>
            </a:r>
            <a:r>
              <a:rPr dirty="0"/>
              <a:t> </a:t>
            </a:r>
            <a:r>
              <a:rPr dirty="0" err="1"/>
              <a:t>여섯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있었는데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아스리감</a:t>
            </a:r>
            <a:r>
              <a:rPr dirty="0"/>
              <a:t>, </a:t>
            </a:r>
            <a:r>
              <a:rPr dirty="0" err="1"/>
              <a:t>보그루</a:t>
            </a:r>
            <a:r>
              <a:rPr dirty="0"/>
              <a:t>, </a:t>
            </a:r>
            <a:r>
              <a:rPr dirty="0" err="1"/>
              <a:t>이스마엘</a:t>
            </a:r>
            <a:r>
              <a:rPr dirty="0"/>
              <a:t>, </a:t>
            </a:r>
            <a:r>
              <a:rPr dirty="0" err="1"/>
              <a:t>스아랴</a:t>
            </a:r>
            <a:r>
              <a:rPr dirty="0"/>
              <a:t>, </a:t>
            </a:r>
            <a:r>
              <a:rPr dirty="0" err="1"/>
              <a:t>오바댜</a:t>
            </a:r>
            <a:r>
              <a:rPr dirty="0"/>
              <a:t>, </a:t>
            </a:r>
            <a:r>
              <a:rPr dirty="0" err="1"/>
              <a:t>하난입니다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이들이</a:t>
            </a:r>
            <a:r>
              <a:rPr dirty="0"/>
              <a:t> </a:t>
            </a:r>
            <a:r>
              <a:rPr dirty="0" err="1"/>
              <a:t>아셀의</a:t>
            </a:r>
            <a:r>
              <a:rPr dirty="0"/>
              <a:t> </a:t>
            </a:r>
            <a:r>
              <a:rPr dirty="0" err="1"/>
              <a:t>아들입니다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279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Azel</a:t>
            </a:r>
            <a:r>
              <a:rPr dirty="0"/>
              <a:t> had six sons, and these were their names: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Azrikam</a:t>
            </a:r>
            <a:r>
              <a:rPr dirty="0"/>
              <a:t>, </a:t>
            </a:r>
            <a:r>
              <a:rPr dirty="0" err="1"/>
              <a:t>Bokeru</a:t>
            </a:r>
            <a:r>
              <a:rPr dirty="0"/>
              <a:t>, Ishmael, </a:t>
            </a:r>
            <a:r>
              <a:rPr dirty="0" err="1"/>
              <a:t>Sheariah</a:t>
            </a:r>
            <a:r>
              <a:rPr dirty="0"/>
              <a:t>, Obadiah and </a:t>
            </a:r>
            <a:r>
              <a:t>Hanan.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These </a:t>
            </a:r>
            <a:r>
              <a:rPr dirty="0"/>
              <a:t>were the sons of </a:t>
            </a:r>
            <a:r>
              <a:rPr dirty="0" err="1"/>
              <a:t>Azel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실로 사람 가운데는 맏아들 아사야와 그 아들입니다.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the Shilonites: Asaiah the firstborn and his sons.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세라 자손 가운데는 여우엘과 그 형제 690명입니다.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the Zerahites: Jeuel. The people from Judah numbered 690.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131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가운데는</a:t>
            </a:r>
            <a:r>
              <a:rPr dirty="0"/>
              <a:t> </a:t>
            </a:r>
            <a:r>
              <a:rPr dirty="0" err="1"/>
              <a:t>핫스누아의</a:t>
            </a:r>
            <a:r>
              <a:rPr dirty="0"/>
              <a:t> </a:t>
            </a:r>
            <a:r>
              <a:rPr dirty="0" err="1"/>
              <a:t>증손자이며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호다위아의</a:t>
            </a:r>
            <a:r>
              <a:rPr dirty="0"/>
              <a:t> </a:t>
            </a:r>
            <a:r>
              <a:rPr dirty="0" err="1"/>
              <a:t>손자이며</a:t>
            </a:r>
            <a:r>
              <a:rPr dirty="0"/>
              <a:t> </a:t>
            </a:r>
            <a:r>
              <a:rPr dirty="0" err="1"/>
              <a:t>므술람의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살루와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979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</a:t>
            </a:r>
            <a:r>
              <a:rPr dirty="0" err="1"/>
              <a:t>Benjamites</a:t>
            </a:r>
            <a:r>
              <a:rPr dirty="0"/>
              <a:t>: Sallu son of </a:t>
            </a:r>
            <a:r>
              <a:rPr dirty="0" err="1"/>
              <a:t>Meshullam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</a:t>
            </a:r>
            <a:r>
              <a:rPr dirty="0" err="1"/>
              <a:t>Hodaviah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/>
              <a:t>the son of </a:t>
            </a:r>
            <a:r>
              <a:rPr dirty="0" err="1"/>
              <a:t>Hassenuah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832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여로함의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이브느야와</a:t>
            </a:r>
            <a:r>
              <a:rPr dirty="0"/>
              <a:t> </a:t>
            </a:r>
            <a:r>
              <a:rPr dirty="0" err="1"/>
              <a:t>미그리의</a:t>
            </a:r>
            <a:r>
              <a:rPr dirty="0"/>
              <a:t> </a:t>
            </a:r>
            <a:r>
              <a:rPr dirty="0" err="1"/>
              <a:t>손자이며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웃시의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엘라와</a:t>
            </a:r>
            <a:r>
              <a:rPr dirty="0"/>
              <a:t> </a:t>
            </a:r>
            <a:r>
              <a:rPr dirty="0" err="1"/>
              <a:t>이브니야의</a:t>
            </a:r>
            <a:r>
              <a:rPr dirty="0"/>
              <a:t> </a:t>
            </a:r>
            <a:r>
              <a:rPr dirty="0" err="1"/>
              <a:t>증손자이며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르우엘의</a:t>
            </a:r>
            <a:r>
              <a:rPr dirty="0"/>
              <a:t> </a:t>
            </a:r>
            <a:r>
              <a:rPr dirty="0" err="1"/>
              <a:t>손자이며</a:t>
            </a:r>
            <a:r>
              <a:rPr dirty="0"/>
              <a:t> </a:t>
            </a:r>
            <a:r>
              <a:rPr dirty="0" err="1"/>
              <a:t>스바댜의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무술람입니다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851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Ibneiah</a:t>
            </a:r>
            <a:r>
              <a:rPr dirty="0"/>
              <a:t> son of </a:t>
            </a:r>
            <a:r>
              <a:rPr dirty="0" err="1"/>
              <a:t>Jeroham</a:t>
            </a:r>
            <a:r>
              <a:rPr dirty="0"/>
              <a:t>; </a:t>
            </a:r>
            <a:r>
              <a:rPr dirty="0" err="1"/>
              <a:t>Elah</a:t>
            </a:r>
            <a:r>
              <a:rPr dirty="0"/>
              <a:t> son of </a:t>
            </a:r>
            <a:r>
              <a:rPr dirty="0" err="1"/>
              <a:t>Uzzi</a:t>
            </a:r>
            <a:r>
              <a:rPr dirty="0"/>
              <a:t>, the son of </a:t>
            </a:r>
            <a:r>
              <a:rPr dirty="0" err="1"/>
              <a:t>Micri</a:t>
            </a:r>
            <a:r>
              <a:rPr dirty="0"/>
              <a:t>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Meshullam</a:t>
            </a:r>
            <a:r>
              <a:rPr dirty="0"/>
              <a:t> son of </a:t>
            </a:r>
            <a:r>
              <a:rPr dirty="0" err="1"/>
              <a:t>Shephatiah</a:t>
            </a:r>
            <a:r>
              <a:rPr dirty="0"/>
              <a:t>, the son of Reuel, the son of </a:t>
            </a:r>
            <a:r>
              <a:rPr dirty="0" err="1"/>
              <a:t>Ibnijah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122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자손은</a:t>
            </a:r>
            <a:r>
              <a:rPr dirty="0"/>
              <a:t> 그 </a:t>
            </a:r>
            <a:r>
              <a:rPr dirty="0" err="1"/>
              <a:t>족보대로</a:t>
            </a:r>
            <a:r>
              <a:rPr dirty="0"/>
              <a:t> </a:t>
            </a:r>
            <a:r>
              <a:rPr dirty="0" err="1"/>
              <a:t>세면</a:t>
            </a:r>
            <a:r>
              <a:rPr dirty="0"/>
              <a:t> 그 </a:t>
            </a:r>
            <a:r>
              <a:rPr dirty="0" err="1"/>
              <a:t>수가</a:t>
            </a:r>
            <a:r>
              <a:rPr dirty="0"/>
              <a:t> 956명입니다.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집안의</a:t>
            </a:r>
            <a:r>
              <a:rPr dirty="0"/>
              <a:t> </a:t>
            </a:r>
            <a:r>
              <a:rPr dirty="0" err="1"/>
              <a:t>우두머리였습니다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883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 from Benjamin, as listed in their genealogy, numbered 956.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these men were heads of their families.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2043</Words>
  <Application>Microsoft Office PowerPoint</Application>
  <PresentationFormat>와이드스크린</PresentationFormat>
  <Paragraphs>231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2022-09-08T07:23:57Z</dcterms:modified>
</cp:coreProperties>
</file>