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054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솔로몬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지위가</a:t>
            </a:r>
            <a:r>
              <a:rPr dirty="0"/>
              <a:t> </a:t>
            </a:r>
            <a:r>
              <a:rPr dirty="0" err="1"/>
              <a:t>든든하게</a:t>
            </a:r>
            <a:r>
              <a:rPr dirty="0"/>
              <a:t> </a:t>
            </a:r>
            <a:r>
              <a:rPr dirty="0" err="1"/>
              <a:t>섰습니다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솔로몬과</a:t>
            </a:r>
            <a:r>
              <a:rPr dirty="0"/>
              <a:t> </a:t>
            </a:r>
            <a:r>
              <a:rPr dirty="0" err="1"/>
              <a:t>함께하셔서</a:t>
            </a:r>
            <a:r>
              <a:rPr dirty="0"/>
              <a:t> </a:t>
            </a:r>
            <a:r>
              <a:rPr dirty="0" err="1"/>
              <a:t>누구보다도</a:t>
            </a:r>
            <a:r>
              <a:rPr dirty="0"/>
              <a:t> </a:t>
            </a:r>
            <a:r>
              <a:rPr dirty="0" err="1"/>
              <a:t>뛰어나게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38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Solomon son of David established himself firmly over his kingdom,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his God was with him and made him exceedingly great.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663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지혜와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주셔서</a:t>
            </a:r>
            <a:r>
              <a:rPr dirty="0"/>
              <a:t> 이 </a:t>
            </a:r>
            <a:r>
              <a:rPr dirty="0" err="1"/>
              <a:t>백성을</a:t>
            </a:r>
            <a:r>
              <a:rPr dirty="0"/>
              <a:t> 잘 </a:t>
            </a:r>
            <a:r>
              <a:rPr dirty="0" err="1"/>
              <a:t>이끌게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수 </a:t>
            </a:r>
            <a:r>
              <a:rPr dirty="0" err="1"/>
              <a:t>있겠습니까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01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me wisdom and knowledge, that I may lead this people,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who is able to govern this great people of yours?"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솔로몬에게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“</a:t>
            </a:r>
            <a:r>
              <a:rPr dirty="0" err="1"/>
              <a:t>이것이</a:t>
            </a:r>
            <a:r>
              <a:rPr dirty="0"/>
              <a:t> 네 </a:t>
            </a:r>
            <a:r>
              <a:rPr dirty="0" err="1"/>
              <a:t>마음의</a:t>
            </a:r>
            <a:r>
              <a:rPr dirty="0"/>
              <a:t> </a:t>
            </a:r>
            <a:r>
              <a:rPr dirty="0" err="1"/>
              <a:t>소원이냐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부나</a:t>
            </a:r>
            <a:r>
              <a:rPr dirty="0"/>
              <a:t> </a:t>
            </a:r>
            <a:r>
              <a:rPr dirty="0" err="1"/>
              <a:t>재산이나</a:t>
            </a:r>
            <a:r>
              <a:rPr dirty="0"/>
              <a:t> </a:t>
            </a:r>
            <a:r>
              <a:rPr dirty="0" err="1"/>
              <a:t>명예나</a:t>
            </a:r>
            <a:r>
              <a:rPr dirty="0"/>
              <a:t> 네 </a:t>
            </a:r>
            <a:r>
              <a:rPr dirty="0" err="1"/>
              <a:t>원수의</a:t>
            </a:r>
            <a:r>
              <a:rPr dirty="0"/>
              <a:t> </a:t>
            </a:r>
            <a:r>
              <a:rPr dirty="0" err="1"/>
              <a:t>죽음을</a:t>
            </a:r>
            <a:r>
              <a:rPr dirty="0"/>
              <a:t> </a:t>
            </a:r>
            <a:r>
              <a:rPr dirty="0" err="1"/>
              <a:t>구하지</a:t>
            </a:r>
            <a:r>
              <a:rPr dirty="0"/>
              <a:t> </a:t>
            </a:r>
            <a:r>
              <a:rPr dirty="0" err="1"/>
              <a:t>않고</a:t>
            </a:r>
            <a:r>
              <a:rPr lang="en-US" dirty="0"/>
              <a:t> </a:t>
            </a:r>
            <a:r>
              <a:rPr dirty="0"/>
              <a:t>또 </a:t>
            </a:r>
            <a:r>
              <a:rPr dirty="0" err="1"/>
              <a:t>장수하기를</a:t>
            </a:r>
            <a:r>
              <a:rPr dirty="0"/>
              <a:t> </a:t>
            </a:r>
            <a:r>
              <a:rPr dirty="0" err="1"/>
              <a:t>구하지</a:t>
            </a:r>
            <a:r>
              <a:rPr dirty="0"/>
              <a:t> </a:t>
            </a:r>
            <a:r>
              <a:rPr dirty="0" err="1"/>
              <a:t>않고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오로지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삼아</a:t>
            </a:r>
            <a:r>
              <a:rPr dirty="0"/>
              <a:t> </a:t>
            </a:r>
            <a:r>
              <a:rPr dirty="0" err="1"/>
              <a:t>맡긴</a:t>
            </a:r>
            <a:r>
              <a:rPr dirty="0"/>
              <a:t> 내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다스리기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지혜와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구했다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94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said to Solomon, "Since this is your heart's desire</a:t>
            </a:r>
            <a:r>
              <a:rPr lang="en-US" dirty="0"/>
              <a:t> a</a:t>
            </a:r>
            <a:r>
              <a:rPr dirty="0"/>
              <a:t>nd you have not asked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wealth, riches or honor,</a:t>
            </a:r>
            <a:r>
              <a:rPr lang="en-US" dirty="0"/>
              <a:t> </a:t>
            </a:r>
            <a:r>
              <a:rPr dirty="0"/>
              <a:t>nor for the death of your enemies,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since you have not asked for a long life</a:t>
            </a:r>
            <a:r>
              <a:rPr lang="en-US" dirty="0"/>
              <a:t> </a:t>
            </a:r>
            <a:r>
              <a:rPr dirty="0"/>
              <a:t>but for wisdom and knowledge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govern my people over</a:t>
            </a:r>
            <a:r>
              <a:rPr lang="en-US" dirty="0"/>
              <a:t> </a:t>
            </a:r>
            <a:r>
              <a:rPr dirty="0"/>
              <a:t>whom I have made you king,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456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지혜와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줄 </a:t>
            </a:r>
            <a:r>
              <a:rPr dirty="0" err="1"/>
              <a:t>뿐만</a:t>
            </a:r>
            <a:r>
              <a:rPr dirty="0"/>
              <a:t> </a:t>
            </a:r>
            <a:r>
              <a:rPr dirty="0" err="1"/>
              <a:t>아니라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이전이나</a:t>
            </a:r>
            <a:r>
              <a:rPr dirty="0"/>
              <a:t> </a:t>
            </a:r>
            <a:r>
              <a:rPr dirty="0" err="1"/>
              <a:t>이후에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왕도</a:t>
            </a:r>
            <a:r>
              <a:rPr dirty="0"/>
              <a:t> </a:t>
            </a:r>
            <a:r>
              <a:rPr dirty="0" err="1"/>
              <a:t>갖지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부와</a:t>
            </a:r>
            <a:r>
              <a:rPr dirty="0"/>
              <a:t> </a:t>
            </a:r>
            <a:r>
              <a:rPr dirty="0" err="1"/>
              <a:t>재산과</a:t>
            </a:r>
            <a:r>
              <a:rPr dirty="0"/>
              <a:t> </a:t>
            </a:r>
            <a:r>
              <a:rPr dirty="0" err="1"/>
              <a:t>명예를</a:t>
            </a:r>
            <a:r>
              <a:rPr dirty="0"/>
              <a:t> </a:t>
            </a:r>
            <a:r>
              <a:rPr dirty="0" err="1"/>
              <a:t>더불어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225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wisdom and knowledge will be given you.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also give you wealth, riches and honor,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such as no king who was before you ever had and none after you will have."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그 후 </a:t>
            </a:r>
            <a:r>
              <a:rPr dirty="0" err="1"/>
              <a:t>솔로몬은</a:t>
            </a:r>
            <a:r>
              <a:rPr dirty="0"/>
              <a:t> </a:t>
            </a:r>
            <a:r>
              <a:rPr dirty="0" err="1"/>
              <a:t>기브온의</a:t>
            </a:r>
            <a:r>
              <a:rPr dirty="0"/>
              <a:t> </a:t>
            </a:r>
            <a:r>
              <a:rPr dirty="0" err="1"/>
              <a:t>산당에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회막을</a:t>
            </a:r>
            <a:r>
              <a:rPr dirty="0"/>
              <a:t> </a:t>
            </a:r>
            <a:r>
              <a:rPr dirty="0" err="1"/>
              <a:t>떠나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돌아와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87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Solomon went to Jerusalem from the high place at Gibeon,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before the Tent of Meeting. And he reigned over Israel.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솔로몬은</a:t>
            </a:r>
            <a:r>
              <a:rPr dirty="0"/>
              <a:t> </a:t>
            </a:r>
            <a:r>
              <a:rPr dirty="0" err="1"/>
              <a:t>전차와</a:t>
            </a:r>
            <a:r>
              <a:rPr dirty="0"/>
              <a:t> </a:t>
            </a:r>
            <a:r>
              <a:rPr dirty="0" err="1"/>
              <a:t>기마병을</a:t>
            </a:r>
            <a:r>
              <a:rPr dirty="0"/>
              <a:t> </a:t>
            </a:r>
            <a:r>
              <a:rPr dirty="0" err="1"/>
              <a:t>모았습니다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1,400대의 </a:t>
            </a:r>
            <a:r>
              <a:rPr dirty="0" err="1"/>
              <a:t>전차와</a:t>
            </a:r>
            <a:r>
              <a:rPr dirty="0"/>
              <a:t> 1만 2,000마리의 </a:t>
            </a:r>
            <a:r>
              <a:rPr dirty="0" err="1"/>
              <a:t>말을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전차를</a:t>
            </a:r>
            <a:r>
              <a:rPr dirty="0"/>
              <a:t> </a:t>
            </a:r>
            <a:r>
              <a:rPr dirty="0" err="1"/>
              <a:t>두는</a:t>
            </a:r>
            <a:r>
              <a:rPr dirty="0"/>
              <a:t> </a:t>
            </a:r>
            <a:r>
              <a:rPr dirty="0" err="1"/>
              <a:t>성과</a:t>
            </a:r>
            <a:r>
              <a:rPr lang="en-US"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13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Solomon accumulated chariots and horses;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had fourteen hundred chariots and twelve thousand horses,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he kept in the chariot cities and also with him in Jerusalem.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말미암아</a:t>
            </a:r>
            <a:r>
              <a:rPr dirty="0"/>
              <a:t> </a:t>
            </a:r>
            <a:r>
              <a:rPr dirty="0" err="1"/>
              <a:t>예루살렘에는</a:t>
            </a:r>
            <a:r>
              <a:rPr dirty="0"/>
              <a:t> </a:t>
            </a:r>
            <a:r>
              <a:rPr dirty="0" err="1"/>
              <a:t>금과</a:t>
            </a:r>
            <a:r>
              <a:rPr dirty="0"/>
              <a:t> </a:t>
            </a:r>
            <a:r>
              <a:rPr dirty="0" err="1"/>
              <a:t>은이</a:t>
            </a:r>
            <a:r>
              <a:rPr dirty="0"/>
              <a:t> </a:t>
            </a:r>
            <a:r>
              <a:rPr dirty="0" err="1"/>
              <a:t>돌처럼</a:t>
            </a:r>
            <a:r>
              <a:rPr dirty="0"/>
              <a:t> </a:t>
            </a:r>
            <a:r>
              <a:rPr dirty="0" err="1"/>
              <a:t>흔하고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백향목도</a:t>
            </a:r>
            <a:r>
              <a:rPr dirty="0"/>
              <a:t> </a:t>
            </a:r>
            <a:r>
              <a:rPr dirty="0" err="1"/>
              <a:t>경사진</a:t>
            </a:r>
            <a:r>
              <a:rPr dirty="0"/>
              <a:t> </a:t>
            </a:r>
            <a:r>
              <a:rPr dirty="0" err="1"/>
              <a:t>평지에서</a:t>
            </a:r>
            <a:r>
              <a:rPr dirty="0"/>
              <a:t> </a:t>
            </a:r>
            <a:r>
              <a:rPr dirty="0" err="1"/>
              <a:t>자라는</a:t>
            </a:r>
            <a:r>
              <a:rPr dirty="0"/>
              <a:t> </a:t>
            </a:r>
            <a:r>
              <a:rPr dirty="0" err="1"/>
              <a:t>뽕나무만큼</a:t>
            </a:r>
            <a:r>
              <a:rPr dirty="0"/>
              <a:t> </a:t>
            </a:r>
            <a:r>
              <a:rPr dirty="0" err="1"/>
              <a:t>많았습니다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92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made silver and gold as common in Jerusalem as stones,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cedar as plentiful as sycamore-fig trees in the foothills.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또 </a:t>
            </a:r>
            <a:r>
              <a:rPr dirty="0" err="1"/>
              <a:t>솔로몬은</a:t>
            </a:r>
            <a:r>
              <a:rPr dirty="0"/>
              <a:t> </a:t>
            </a:r>
            <a:r>
              <a:rPr dirty="0" err="1"/>
              <a:t>말들을</a:t>
            </a:r>
            <a:r>
              <a:rPr dirty="0"/>
              <a:t> </a:t>
            </a:r>
            <a:r>
              <a:rPr dirty="0" err="1"/>
              <a:t>이집트와</a:t>
            </a:r>
            <a:r>
              <a:rPr dirty="0"/>
              <a:t> </a:t>
            </a:r>
            <a:r>
              <a:rPr dirty="0" err="1"/>
              <a:t>구에서</a:t>
            </a:r>
            <a:r>
              <a:rPr dirty="0"/>
              <a:t> </a:t>
            </a:r>
            <a:r>
              <a:rPr dirty="0" err="1"/>
              <a:t>가져왔는데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상인들이</a:t>
            </a:r>
            <a:r>
              <a:rPr dirty="0"/>
              <a:t> </a:t>
            </a: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사서</a:t>
            </a:r>
            <a:r>
              <a:rPr dirty="0"/>
              <a:t> </a:t>
            </a:r>
            <a:r>
              <a:rPr dirty="0" err="1"/>
              <a:t>가져온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761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Solomon's horses were imported from Egypt and from </a:t>
            </a:r>
            <a:r>
              <a:rPr dirty="0" err="1"/>
              <a:t>Kue</a:t>
            </a:r>
            <a:r>
              <a:rPr dirty="0"/>
              <a:t>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royal merchants purchased them from </a:t>
            </a:r>
            <a:r>
              <a:rPr dirty="0" err="1"/>
              <a:t>Kue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전차</a:t>
            </a:r>
            <a:r>
              <a:rPr dirty="0"/>
              <a:t> 한 </a:t>
            </a:r>
            <a:r>
              <a:rPr dirty="0" err="1"/>
              <a:t>대에</a:t>
            </a:r>
            <a:r>
              <a:rPr dirty="0"/>
              <a:t> 은 600세겔,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말 한 </a:t>
            </a:r>
            <a:r>
              <a:rPr dirty="0" err="1"/>
              <a:t>마리에</a:t>
            </a:r>
            <a:r>
              <a:rPr dirty="0"/>
              <a:t> 150세겔을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사들였습니다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헷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왕들에게</a:t>
            </a:r>
            <a:r>
              <a:rPr dirty="0"/>
              <a:t> </a:t>
            </a:r>
            <a:r>
              <a:rPr dirty="0" err="1"/>
              <a:t>되팔기도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26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imported a chariot from Egypt for six hundred shekels of silver,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horse for a hundred and fifty.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also exported them to all the kings of the Hittites and of the Arameans.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39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솔로몬은</a:t>
            </a:r>
            <a:r>
              <a:rPr dirty="0"/>
              <a:t> 온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천부장들</a:t>
            </a:r>
            <a:r>
              <a:rPr dirty="0"/>
              <a:t>, </a:t>
            </a:r>
            <a:r>
              <a:rPr dirty="0" err="1"/>
              <a:t>백부장들</a:t>
            </a:r>
            <a:r>
              <a:rPr dirty="0"/>
              <a:t>, </a:t>
            </a:r>
            <a:r>
              <a:rPr dirty="0" err="1"/>
              <a:t>재판관들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지도자들과</a:t>
            </a:r>
            <a:r>
              <a:rPr dirty="0"/>
              <a:t> </a:t>
            </a: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우두머리들을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12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Solomon spoke to all Israel </a:t>
            </a:r>
            <a:r>
              <a:rPr lang="en-US" altLang="ko-KR" dirty="0"/>
              <a:t>--</a:t>
            </a:r>
            <a:r>
              <a:rPr lang="ko-KR" altLang="en-US" dirty="0"/>
              <a:t> </a:t>
            </a:r>
            <a:r>
              <a:rPr dirty="0"/>
              <a:t>to the commanders of thousands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and commanders of hundreds, to the judges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all the leaders in Israel,</a:t>
            </a:r>
            <a:r>
              <a:rPr lang="en-US" dirty="0"/>
              <a:t> </a:t>
            </a:r>
            <a:r>
              <a:rPr dirty="0"/>
              <a:t>the heads of families --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솔로몬과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온 </a:t>
            </a:r>
            <a:r>
              <a:rPr dirty="0" err="1"/>
              <a:t>회중은</a:t>
            </a:r>
            <a:r>
              <a:rPr dirty="0"/>
              <a:t> </a:t>
            </a:r>
            <a:r>
              <a:rPr dirty="0" err="1"/>
              <a:t>기브온에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산당으로</a:t>
            </a:r>
            <a:r>
              <a:rPr dirty="0"/>
              <a:t> </a:t>
            </a:r>
            <a:r>
              <a:rPr dirty="0" err="1"/>
              <a:t>갔는데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종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회막이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59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Solomon and the whole assembly went to the high place at Gibeon,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God's Tent of Meeting was there,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Moses the LORD's servant had made in the desert.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궤는</a:t>
            </a:r>
            <a:r>
              <a:rPr dirty="0"/>
              <a:t> </a:t>
            </a: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기럇여아림에서부터</a:t>
            </a:r>
            <a:r>
              <a:rPr dirty="0"/>
              <a:t> </a:t>
            </a:r>
            <a:r>
              <a:rPr dirty="0" err="1"/>
              <a:t>예비한</a:t>
            </a:r>
            <a:r>
              <a:rPr dirty="0"/>
              <a:t> </a:t>
            </a:r>
            <a:r>
              <a:rPr dirty="0" err="1"/>
              <a:t>곳인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메어서</a:t>
            </a:r>
            <a:r>
              <a:rPr dirty="0"/>
              <a:t> </a:t>
            </a:r>
            <a:r>
              <a:rPr dirty="0" err="1"/>
              <a:t>옮겨</a:t>
            </a:r>
            <a:r>
              <a:rPr dirty="0"/>
              <a:t> </a:t>
            </a:r>
            <a:r>
              <a:rPr dirty="0" err="1"/>
              <a:t>갔으니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궤를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장막을</a:t>
            </a:r>
            <a:r>
              <a:rPr dirty="0"/>
              <a:t> </a:t>
            </a:r>
            <a:r>
              <a:rPr dirty="0" err="1"/>
              <a:t>쳤기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25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David had brought up the ark of God from </a:t>
            </a:r>
            <a:r>
              <a:rPr dirty="0" err="1"/>
              <a:t>Kiriath</a:t>
            </a:r>
            <a:r>
              <a:rPr dirty="0"/>
              <a:t> </a:t>
            </a:r>
            <a:r>
              <a:rPr dirty="0" err="1"/>
              <a:t>Jearim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place he had prepared for it,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had pitched a tent for it in Jerusalem.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훌의</a:t>
            </a:r>
            <a:r>
              <a:rPr dirty="0"/>
              <a:t> </a:t>
            </a:r>
            <a:r>
              <a:rPr dirty="0" err="1"/>
              <a:t>손자이며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브살렐이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청동제단은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기브온에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장막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솔로몬과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회중이</a:t>
            </a:r>
            <a:r>
              <a:rPr dirty="0"/>
              <a:t> </a:t>
            </a:r>
            <a:r>
              <a:rPr dirty="0" err="1"/>
              <a:t>그리로</a:t>
            </a:r>
            <a:r>
              <a:rPr dirty="0"/>
              <a:t> </a:t>
            </a:r>
            <a:r>
              <a:rPr dirty="0" err="1"/>
              <a:t>나아갔습니다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85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bronze altar that Bezalel son of Uri, the son of </a:t>
            </a:r>
            <a:r>
              <a:rPr dirty="0" err="1"/>
              <a:t>Hur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had made was in Gibeon in front of the tabernacle of the LORD;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Solomon and the assembly inquired of him there.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09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솔로몬이</a:t>
            </a:r>
            <a:r>
              <a:rPr dirty="0"/>
              <a:t> </a:t>
            </a:r>
            <a:r>
              <a:rPr dirty="0" err="1"/>
              <a:t>회막에서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앞 </a:t>
            </a:r>
            <a:r>
              <a:rPr dirty="0" err="1"/>
              <a:t>청동제단에</a:t>
            </a:r>
            <a:r>
              <a:rPr dirty="0"/>
              <a:t> </a:t>
            </a:r>
            <a:r>
              <a:rPr dirty="0" err="1"/>
              <a:t>올라가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위에</a:t>
            </a:r>
            <a:r>
              <a:rPr dirty="0"/>
              <a:t> 1,000마리의 </a:t>
            </a:r>
            <a:r>
              <a:rPr dirty="0" err="1"/>
              <a:t>짐승을</a:t>
            </a:r>
            <a:r>
              <a:rPr dirty="0"/>
              <a:t> </a:t>
            </a:r>
            <a:r>
              <a:rPr dirty="0" err="1"/>
              <a:t>번제물로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79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Solomon went up to the bronze altar before the LORD in the Tent of Meeting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offered a thousand burnt offerings on 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그날</a:t>
            </a:r>
            <a:r>
              <a:rPr dirty="0"/>
              <a:t> 밤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솔로몬에게</a:t>
            </a:r>
            <a:r>
              <a:rPr dirty="0"/>
              <a:t> </a:t>
            </a:r>
            <a:r>
              <a:rPr dirty="0" err="1"/>
              <a:t>나타나서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주기를</a:t>
            </a:r>
            <a:r>
              <a:rPr dirty="0"/>
              <a:t> </a:t>
            </a:r>
            <a:r>
              <a:rPr dirty="0" err="1"/>
              <a:t>바라느냐</a:t>
            </a:r>
            <a:r>
              <a:rPr dirty="0"/>
              <a:t>?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구하여라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35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night God appeared to Solomon and said to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"Ask for whatever you want me to give you."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822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솔로몬이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주께서는</a:t>
            </a:r>
            <a:r>
              <a:rPr dirty="0"/>
              <a:t> 제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큰 </a:t>
            </a:r>
            <a:r>
              <a:rPr dirty="0" err="1"/>
              <a:t>은총을</a:t>
            </a:r>
            <a:r>
              <a:rPr dirty="0"/>
              <a:t> </a:t>
            </a:r>
            <a:r>
              <a:rPr dirty="0" err="1"/>
              <a:t>베푸셨고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저로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57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Solomon answered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have shown great kindness to David my father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made me king in his place.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66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 제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약속하신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확실히</a:t>
            </a:r>
            <a:r>
              <a:rPr dirty="0"/>
              <a:t> </a:t>
            </a:r>
            <a:r>
              <a:rPr dirty="0" err="1"/>
              <a:t>이루어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먼지처럼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삼으셨으니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3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Now, LORD God, let your promise to my father David be confirmed,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have made me king over a people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are as numerous</a:t>
            </a:r>
            <a:r>
              <a:rPr lang="en-US" dirty="0"/>
              <a:t> </a:t>
            </a:r>
            <a:r>
              <a:rPr dirty="0"/>
              <a:t>as the dust of the earth.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998</Words>
  <Application>Microsoft Office PowerPoint</Application>
  <PresentationFormat>와이드스크린</PresentationFormat>
  <Paragraphs>102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2022-09-13T07:54:53Z</dcterms:modified>
</cp:coreProperties>
</file>