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르호보암은</a:t>
            </a:r>
            <a:r>
              <a:rPr dirty="0"/>
              <a:t> </a:t>
            </a:r>
            <a:r>
              <a:rPr dirty="0" err="1"/>
              <a:t>세겜으로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삼으려고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가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68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Rehoboam went to Shechem, for all the Israelites had gone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to make him king.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8474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자란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“‘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무거운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지우셨으나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가볍게</a:t>
            </a:r>
            <a:r>
              <a:rPr dirty="0"/>
              <a:t> 해 </a:t>
            </a:r>
            <a:r>
              <a:rPr dirty="0" err="1"/>
              <a:t>주십시오’라고</a:t>
            </a:r>
            <a:r>
              <a:rPr dirty="0"/>
              <a:t> </a:t>
            </a:r>
            <a:r>
              <a:rPr dirty="0" err="1"/>
              <a:t>말했던</a:t>
            </a:r>
            <a:r>
              <a:rPr dirty="0"/>
              <a:t> 저 </a:t>
            </a:r>
            <a:r>
              <a:rPr dirty="0" err="1"/>
              <a:t>사람들에게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‘내 </a:t>
            </a:r>
            <a:r>
              <a:rPr dirty="0" err="1"/>
              <a:t>새끼손가락이</a:t>
            </a:r>
            <a:r>
              <a:rPr dirty="0"/>
              <a:t> 내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허리보다</a:t>
            </a:r>
            <a:r>
              <a:rPr dirty="0"/>
              <a:t> 더 </a:t>
            </a:r>
            <a:r>
              <a:rPr dirty="0" err="1"/>
              <a:t>굵다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48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young men who had grown up with him replied,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the people who have said to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`Your father put a heavy yoke on us,</a:t>
            </a:r>
            <a:r>
              <a:rPr lang="en-US" dirty="0"/>
              <a:t> </a:t>
            </a:r>
            <a:r>
              <a:rPr dirty="0"/>
              <a:t>but make our yoke lighter’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them,</a:t>
            </a:r>
            <a:r>
              <a:rPr lang="en-US" dirty="0"/>
              <a:t> </a:t>
            </a:r>
            <a:r>
              <a:rPr dirty="0"/>
              <a:t>`My little finger is thicker than my father's waist.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28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아버지께서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너희에게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무거운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짐을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지웠다고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했느냐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더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무겁게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하리라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아버지께서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가죽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채찍으로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치셨다면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나는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쇠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채찍으로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너희를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치겠다’라고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말씀하십시오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6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father laid on you a heavy yoke; I will make it even heavier.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father scourged you with whips; I will scourge you with scorpions.'"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83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3일 후 </a:t>
            </a:r>
            <a:r>
              <a:rPr dirty="0" err="1"/>
              <a:t>여로보암과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르호보암에게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'3일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찾아오라</a:t>
            </a:r>
            <a:r>
              <a:rPr dirty="0"/>
              <a:t>'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5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days later Jeroboam and all the people returned to Rehoboam,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king had said, "Come back to me in three days."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원로들에게서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도움의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뿌리치고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무자비하게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920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answered them harshly.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Rejecting the advice of the elders,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39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무겁게</a:t>
            </a:r>
            <a:r>
              <a:rPr dirty="0"/>
              <a:t> </a:t>
            </a:r>
            <a:r>
              <a:rPr dirty="0" err="1"/>
              <a:t>하셨다고</a:t>
            </a:r>
            <a:r>
              <a:rPr dirty="0"/>
              <a:t> </a:t>
            </a:r>
            <a:r>
              <a:rPr dirty="0" err="1"/>
              <a:t>했느냐</a:t>
            </a:r>
            <a:r>
              <a:rPr dirty="0"/>
              <a:t>? </a:t>
            </a:r>
            <a:r>
              <a:rPr dirty="0" err="1"/>
              <a:t>나는</a:t>
            </a:r>
            <a:r>
              <a:rPr dirty="0"/>
              <a:t> 더 </a:t>
            </a:r>
            <a:r>
              <a:rPr dirty="0" err="1"/>
              <a:t>무겁게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가죽</a:t>
            </a:r>
            <a:r>
              <a:rPr dirty="0"/>
              <a:t> </a:t>
            </a:r>
            <a:r>
              <a:rPr dirty="0" err="1"/>
              <a:t>채찍으로</a:t>
            </a:r>
            <a:r>
              <a:rPr dirty="0"/>
              <a:t> </a:t>
            </a:r>
            <a:r>
              <a:rPr dirty="0" err="1"/>
              <a:t>치셨다면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쇠 </a:t>
            </a:r>
            <a:r>
              <a:rPr dirty="0" err="1"/>
              <a:t>채찍으로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치겠다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followed the advice of the young men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father made your yoke heavy; I will make it even heavier.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father scourged you with whips; I will scourge you with scorpions."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된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예전에</a:t>
            </a:r>
            <a:r>
              <a:rPr dirty="0"/>
              <a:t> </a:t>
            </a:r>
            <a:r>
              <a:rPr dirty="0" err="1"/>
              <a:t>실로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아히야를</a:t>
            </a:r>
            <a:r>
              <a:rPr dirty="0"/>
              <a:t> </a:t>
            </a:r>
            <a:r>
              <a:rPr dirty="0" err="1"/>
              <a:t>통해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느밧의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여로보암에게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이루려는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48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did not listen to the people, for this turn of events was from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fulfill the word the LORD had spoken to Jeroboam son of </a:t>
            </a:r>
            <a:r>
              <a:rPr dirty="0" err="1"/>
              <a:t>Nebat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Ahijah</a:t>
            </a:r>
            <a:r>
              <a:rPr dirty="0"/>
              <a:t> the Shilonite.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55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온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말에</a:t>
            </a:r>
            <a:r>
              <a:rPr lang="en-US" dirty="0"/>
              <a:t> </a:t>
            </a:r>
            <a:r>
              <a:rPr dirty="0"/>
              <a:t>귀 </a:t>
            </a:r>
            <a:r>
              <a:rPr dirty="0" err="1"/>
              <a:t>기울이기를</a:t>
            </a:r>
            <a:r>
              <a:rPr dirty="0"/>
              <a:t> </a:t>
            </a:r>
            <a:r>
              <a:rPr dirty="0" err="1"/>
              <a:t>거부했다는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듣</a:t>
            </a:r>
            <a:r>
              <a:rPr lang="ko-KR" altLang="en-US" dirty="0"/>
              <a:t>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있는가</a:t>
            </a:r>
            <a:r>
              <a:rPr lang="en-US" altLang="ko-KR" dirty="0"/>
              <a:t>?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이새의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나눌</a:t>
            </a:r>
            <a:r>
              <a:rPr dirty="0"/>
              <a:t> </a:t>
            </a:r>
            <a:r>
              <a:rPr dirty="0" err="1"/>
              <a:t>몫이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우리네</a:t>
            </a:r>
            <a:r>
              <a:rPr dirty="0"/>
              <a:t> </a:t>
            </a:r>
            <a:r>
              <a:rPr dirty="0" err="1"/>
              <a:t>집으로나</a:t>
            </a:r>
            <a:r>
              <a:rPr dirty="0"/>
              <a:t> </a:t>
            </a:r>
            <a:r>
              <a:rPr dirty="0" err="1"/>
              <a:t>돌아가자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다윗아</a:t>
            </a:r>
            <a:r>
              <a:rPr dirty="0"/>
              <a:t>, 네 </a:t>
            </a:r>
            <a:r>
              <a:rPr dirty="0" err="1"/>
              <a:t>집안이나</a:t>
            </a:r>
            <a:r>
              <a:rPr dirty="0"/>
              <a:t> </a:t>
            </a:r>
            <a:r>
              <a:rPr dirty="0" err="1"/>
              <a:t>돌보아라</a:t>
            </a:r>
            <a:r>
              <a:rPr dirty="0"/>
              <a:t>.”</a:t>
            </a:r>
            <a:r>
              <a:rPr lang="en-US" dirty="0"/>
              <a:t> </a:t>
            </a: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그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06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Israel saw that the king refused to listen to them, they answered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king: "What share do we have in David, what part in Jesse's son?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your tents, O Israel! Look after your own house, O David!"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all the Israelites went home.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성들에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르호보암의</a:t>
            </a:r>
            <a:r>
              <a:rPr dirty="0"/>
              <a:t> </a:t>
            </a:r>
            <a:r>
              <a:rPr dirty="0" err="1"/>
              <a:t>다스림을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as for the Israelites who were living in the towns of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Rehoboam still ruled over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르호보암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부역을</a:t>
            </a:r>
            <a:r>
              <a:rPr dirty="0"/>
              <a:t> </a:t>
            </a:r>
            <a:r>
              <a:rPr dirty="0" err="1"/>
              <a:t>관리하고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하도람을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보냈지만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말았습니다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르호보암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전차를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1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Rehoboam sent out </a:t>
            </a:r>
            <a:r>
              <a:rPr dirty="0" err="1"/>
              <a:t>Adoniram</a:t>
            </a:r>
            <a:r>
              <a:rPr dirty="0"/>
              <a:t>, who was in charge of forced labor,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Israelites stoned him to death. King Rehoboam, however,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managed to get into his chariot and escape to Jerusalem.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이렇게 이스라엘은 다윗의 집에 반역해 지금까지 이르렀습니다.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Israel has been in rebellion against the house of David to this day.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느밧의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여로보암이</a:t>
            </a:r>
            <a:r>
              <a:rPr dirty="0"/>
              <a:t> </a:t>
            </a: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54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Jeroboam son of </a:t>
            </a:r>
            <a:r>
              <a:rPr dirty="0" err="1"/>
              <a:t>Nebat</a:t>
            </a:r>
            <a:r>
              <a:rPr dirty="0"/>
              <a:t> heard this (he was in Egypt,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 had fled from King Solomon), he returned from Egypt.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여로보암에게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여로보암과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르호보암에게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12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sent for Jeroboam, and he and all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to Rehoboam</a:t>
            </a:r>
            <a:r>
              <a:rPr lang="en-US" dirty="0"/>
              <a:t> </a:t>
            </a:r>
            <a:r>
              <a:rPr dirty="0"/>
              <a:t>and said to him: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무거운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지우셨습니다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힘든</a:t>
            </a:r>
            <a:r>
              <a:rPr dirty="0"/>
              <a:t> </a:t>
            </a:r>
            <a:r>
              <a:rPr dirty="0" err="1"/>
              <a:t>부역의</a:t>
            </a:r>
            <a:r>
              <a:rPr dirty="0"/>
              <a:t> </a:t>
            </a:r>
            <a:r>
              <a:rPr dirty="0" err="1"/>
              <a:t>의무와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지우신</a:t>
            </a:r>
            <a:r>
              <a:rPr dirty="0"/>
              <a:t> </a:t>
            </a:r>
            <a:r>
              <a:rPr dirty="0" err="1"/>
              <a:t>무거운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줄여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섬기겠습니다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46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"Your father put a heavy yoke on us, but now lighten the harsh labor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heavy yoke he put on us, and we will serve you."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97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르호보암이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'3일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와라</a:t>
            </a:r>
            <a:r>
              <a:rPr dirty="0"/>
              <a:t>.'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물러갔습니다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1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Rehoboam answered, "Come back to me in three days."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people went away.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4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르호보암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살아있었을</a:t>
            </a:r>
            <a:r>
              <a:rPr dirty="0"/>
              <a:t> 때 </a:t>
            </a:r>
            <a:r>
              <a:rPr dirty="0" err="1"/>
              <a:t>섬겼던</a:t>
            </a:r>
            <a:r>
              <a:rPr dirty="0"/>
              <a:t> </a:t>
            </a:r>
            <a:r>
              <a:rPr dirty="0" err="1"/>
              <a:t>원로들에게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구하며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“이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대답해야</a:t>
            </a:r>
            <a:r>
              <a:rPr dirty="0"/>
              <a:t> </a:t>
            </a:r>
            <a:r>
              <a:rPr dirty="0" err="1"/>
              <a:t>하겠습니까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31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King Rehoboam consulted the elders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served his father Solomon</a:t>
            </a:r>
            <a:r>
              <a:rPr lang="en-US" dirty="0"/>
              <a:t> </a:t>
            </a:r>
            <a:r>
              <a:rPr dirty="0"/>
              <a:t>during his lifetime.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would you advise me to answer these people?" he asked.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0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이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너그럽게</a:t>
            </a:r>
            <a:r>
              <a:rPr dirty="0"/>
              <a:t> </a:t>
            </a:r>
            <a:r>
              <a:rPr dirty="0" err="1"/>
              <a:t>대하고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기뻐해</a:t>
            </a:r>
            <a:r>
              <a:rPr lang="en-US"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대답하신다면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94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replied, "If you will be kind to these people and please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give them a favorable answer, they will always be your servants."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르호보암은</a:t>
            </a:r>
            <a:r>
              <a:rPr dirty="0"/>
              <a:t> </a:t>
            </a:r>
            <a:r>
              <a:rPr dirty="0" err="1"/>
              <a:t>원로들이</a:t>
            </a:r>
            <a:r>
              <a:rPr dirty="0"/>
              <a:t> 준 </a:t>
            </a:r>
            <a:r>
              <a:rPr dirty="0" err="1"/>
              <a:t>도움의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자라서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55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Rehoboam rejected the advice the elders gave him</a:t>
            </a:r>
            <a:r>
              <a:rPr lang="en-US" dirty="0"/>
              <a:t> </a:t>
            </a:r>
            <a:r>
              <a:rPr dirty="0"/>
              <a:t>and consulted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young men who had grown up with him and were serving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13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르호보암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씌운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가볍게</a:t>
            </a:r>
            <a:r>
              <a:rPr dirty="0"/>
              <a:t> 해 </a:t>
            </a:r>
            <a:r>
              <a:rPr dirty="0" err="1"/>
              <a:t>달라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저 </a:t>
            </a:r>
            <a:r>
              <a:rPr dirty="0" err="1"/>
              <a:t>사람들에게</a:t>
            </a:r>
            <a:r>
              <a:rPr 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대답해야겠느냐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3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them, "What is your advice?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should we answer these people who say to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`Lighten the yoke your father put on us'?"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1129</Words>
  <Application>Microsoft Office PowerPoint</Application>
  <PresentationFormat>와이드스크린</PresentationFormat>
  <Paragraphs>114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2022-09-14T07:01:16Z</dcterms:modified>
</cp:coreProperties>
</file>