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70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르호보암은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도착하자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온 </a:t>
            </a:r>
            <a:r>
              <a:rPr dirty="0" err="1"/>
              <a:t>집안과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지파를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모았습니다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용사들의</a:t>
            </a:r>
            <a:r>
              <a:rPr dirty="0"/>
              <a:t> </a:t>
            </a:r>
            <a:r>
              <a:rPr dirty="0" err="1"/>
              <a:t>수는</a:t>
            </a:r>
            <a:r>
              <a:rPr dirty="0"/>
              <a:t> 18만 </a:t>
            </a:r>
            <a:r>
              <a:rPr dirty="0" err="1"/>
              <a:t>명이었습니다</a:t>
            </a:r>
            <a:r>
              <a:rPr dirty="0"/>
              <a:t>. </a:t>
            </a: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이스라엘과</a:t>
            </a:r>
            <a:r>
              <a:rPr dirty="0"/>
              <a:t> </a:t>
            </a:r>
            <a:r>
              <a:rPr dirty="0" err="1"/>
              <a:t>싸워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솔로몬의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르호보암을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되찾을</a:t>
            </a:r>
            <a:r>
              <a:rPr dirty="0"/>
              <a:t> </a:t>
            </a:r>
            <a:r>
              <a:rPr dirty="0" err="1"/>
              <a:t>생각이었습니다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32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Rehoboam arrived in Jerusalem, he mustered the house of Judah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Benjamin -- a hundred and eighty thousand fighting men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make war against Israel and to regain the kingdom for Rehoboam.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소라</a:t>
            </a:r>
            <a:r>
              <a:rPr dirty="0"/>
              <a:t>, </a:t>
            </a:r>
            <a:r>
              <a:rPr dirty="0" err="1"/>
              <a:t>아얄론</a:t>
            </a:r>
            <a:r>
              <a:rPr dirty="0"/>
              <a:t>, </a:t>
            </a:r>
            <a:r>
              <a:rPr dirty="0" err="1"/>
              <a:t>헤브론이었습니다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성들은</a:t>
            </a:r>
            <a:r>
              <a:rPr dirty="0"/>
              <a:t>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베냐민의</a:t>
            </a:r>
            <a:r>
              <a:rPr dirty="0"/>
              <a:t> </a:t>
            </a:r>
            <a:r>
              <a:rPr dirty="0" err="1"/>
              <a:t>튼튼한</a:t>
            </a:r>
            <a:r>
              <a:rPr dirty="0"/>
              <a:t> </a:t>
            </a:r>
            <a:r>
              <a:rPr dirty="0" err="1"/>
              <a:t>성들이었습니다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266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Zorah</a:t>
            </a:r>
            <a:r>
              <a:rPr dirty="0"/>
              <a:t>, </a:t>
            </a:r>
            <a:r>
              <a:rPr dirty="0" err="1"/>
              <a:t>Aijalon</a:t>
            </a:r>
            <a:r>
              <a:rPr dirty="0"/>
              <a:t> and Hebron.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fortified cities in Judah and Benjamin.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르호보암은</a:t>
            </a:r>
            <a:r>
              <a:rPr dirty="0"/>
              <a:t> 그 </a:t>
            </a:r>
            <a:r>
              <a:rPr dirty="0" err="1"/>
              <a:t>성들을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해 </a:t>
            </a:r>
            <a:r>
              <a:rPr dirty="0" err="1"/>
              <a:t>사령관들을</a:t>
            </a:r>
            <a:r>
              <a:rPr dirty="0"/>
              <a:t> </a:t>
            </a:r>
            <a:r>
              <a:rPr dirty="0" err="1"/>
              <a:t>두고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올리브</a:t>
            </a:r>
            <a:r>
              <a:rPr dirty="0"/>
              <a:t> </a:t>
            </a:r>
            <a:r>
              <a:rPr dirty="0" err="1"/>
              <a:t>기름과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쌓아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80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strengthened their defenses and put commanders in them,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supplies of food, olive oil and wine.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르호보암은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성들에</a:t>
            </a:r>
            <a:r>
              <a:rPr dirty="0"/>
              <a:t> </a:t>
            </a:r>
            <a:r>
              <a:rPr dirty="0" err="1"/>
              <a:t>방패와</a:t>
            </a:r>
            <a:r>
              <a:rPr dirty="0"/>
              <a:t> </a:t>
            </a:r>
            <a:r>
              <a:rPr dirty="0" err="1"/>
              <a:t>창을</a:t>
            </a:r>
            <a:r>
              <a:rPr dirty="0"/>
              <a:t> </a:t>
            </a:r>
            <a:r>
              <a:rPr dirty="0" err="1"/>
              <a:t>두어</a:t>
            </a:r>
            <a:r>
              <a:rPr dirty="0"/>
              <a:t> </a:t>
            </a:r>
            <a:r>
              <a:rPr dirty="0" err="1"/>
              <a:t>강하게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베냐민은</a:t>
            </a:r>
            <a:r>
              <a:rPr dirty="0"/>
              <a:t> </a:t>
            </a:r>
            <a:r>
              <a:rPr dirty="0" err="1"/>
              <a:t>르호보암에게</a:t>
            </a:r>
            <a:r>
              <a:rPr dirty="0"/>
              <a:t> </a:t>
            </a:r>
            <a:r>
              <a:rPr dirty="0" err="1"/>
              <a:t>속했습니다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51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put shields and spears in all the cities, and made them very strong.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Judah and Benjamin were his.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온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자기들이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지역을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르호보암에게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524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priests and Levites from all their districts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throughout Israel sided with him.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82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여로보암과</a:t>
            </a:r>
            <a:r>
              <a:rPr dirty="0"/>
              <a:t> 그 </a:t>
            </a:r>
            <a:r>
              <a:rPr dirty="0" err="1"/>
              <a:t>아들들이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제사장들인</a:t>
            </a:r>
            <a:r>
              <a:rPr dirty="0"/>
              <a:t> </a:t>
            </a:r>
            <a:r>
              <a:rPr dirty="0" err="1"/>
              <a:t>자기들을</a:t>
            </a:r>
            <a:r>
              <a:rPr dirty="0"/>
              <a:t> </a:t>
            </a:r>
            <a:r>
              <a:rPr dirty="0" err="1"/>
              <a:t>버려</a:t>
            </a:r>
            <a:r>
              <a:rPr lang="en-US" dirty="0"/>
              <a:t> </a:t>
            </a:r>
            <a:r>
              <a:rPr dirty="0" err="1"/>
              <a:t>제사장의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했기</a:t>
            </a:r>
            <a:r>
              <a:rPr dirty="0"/>
              <a:t> </a:t>
            </a:r>
            <a:r>
              <a:rPr dirty="0" err="1"/>
              <a:t>때문에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초지와</a:t>
            </a:r>
            <a:r>
              <a:rPr dirty="0"/>
              <a:t> </a:t>
            </a:r>
            <a:r>
              <a:rPr dirty="0" err="1"/>
              <a:t>재산마저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오게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537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Levites even abandoned their pasturelands and property,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came to Judah and Jerusalem because Jeroboam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sons had rejected them as priests of the LORD.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여로보암은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제사장들을</a:t>
            </a:r>
            <a:r>
              <a:rPr dirty="0"/>
              <a:t> </a:t>
            </a:r>
            <a:r>
              <a:rPr dirty="0" err="1"/>
              <a:t>세우고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산당에다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숫염소</a:t>
            </a:r>
            <a:r>
              <a:rPr dirty="0"/>
              <a:t> </a:t>
            </a:r>
            <a:r>
              <a:rPr dirty="0" err="1"/>
              <a:t>우상과</a:t>
            </a:r>
            <a:r>
              <a:rPr dirty="0"/>
              <a:t> </a:t>
            </a:r>
            <a:r>
              <a:rPr dirty="0" err="1"/>
              <a:t>송아지</a:t>
            </a:r>
            <a:r>
              <a:rPr dirty="0"/>
              <a:t>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섬기게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851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appointed his own priests for the high places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for the goat</a:t>
            </a:r>
            <a:r>
              <a:rPr lang="en-US" dirty="0"/>
              <a:t> </a:t>
            </a:r>
            <a:r>
              <a:rPr dirty="0"/>
              <a:t>and calf idols he had made.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지파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찾기로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정한</a:t>
            </a:r>
            <a:r>
              <a:rPr dirty="0"/>
              <a:t> </a:t>
            </a:r>
            <a:r>
              <a:rPr dirty="0" err="1"/>
              <a:t>사람들은</a:t>
            </a:r>
            <a:r>
              <a:rPr lang="en-US"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하나님인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제사를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7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from every tribe of Israel who set their hearts on seeking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God of Israel, followed the Levites to Jerusalem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offer sacrifices to the LORD, the God of their fathers.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446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3년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왕국을</a:t>
            </a:r>
            <a:r>
              <a:rPr dirty="0"/>
              <a:t> </a:t>
            </a:r>
            <a:r>
              <a:rPr dirty="0" err="1"/>
              <a:t>강하게</a:t>
            </a:r>
            <a:r>
              <a:rPr dirty="0"/>
              <a:t> </a:t>
            </a:r>
            <a:r>
              <a:rPr dirty="0" err="1"/>
              <a:t>했고</a:t>
            </a:r>
            <a:r>
              <a:rPr dirty="0"/>
              <a:t> </a:t>
            </a:r>
            <a:r>
              <a:rPr dirty="0" err="1"/>
              <a:t>솔로몬의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르호보암을</a:t>
            </a:r>
            <a:r>
              <a:rPr dirty="0"/>
              <a:t> </a:t>
            </a:r>
            <a:r>
              <a:rPr dirty="0" err="1"/>
              <a:t>강하게</a:t>
            </a:r>
            <a:r>
              <a:rPr dirty="0"/>
              <a:t> </a:t>
            </a:r>
            <a:r>
              <a:rPr dirty="0" err="1"/>
              <a:t>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3년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다윗과</a:t>
            </a:r>
            <a:r>
              <a:rPr dirty="0"/>
              <a:t> </a:t>
            </a:r>
            <a:r>
              <a:rPr dirty="0" err="1"/>
              <a:t>솔로몬을</a:t>
            </a:r>
            <a:r>
              <a:rPr dirty="0"/>
              <a:t> </a:t>
            </a:r>
            <a:r>
              <a:rPr dirty="0" err="1"/>
              <a:t>본받아</a:t>
            </a:r>
            <a:r>
              <a:rPr dirty="0"/>
              <a:t> </a:t>
            </a:r>
            <a:r>
              <a:rPr dirty="0" err="1"/>
              <a:t>살았기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50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strengthened the kingdom of Judah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supported Rehoboam son</a:t>
            </a:r>
            <a:r>
              <a:rPr lang="en-US" dirty="0"/>
              <a:t> </a:t>
            </a:r>
            <a:r>
              <a:rPr dirty="0"/>
              <a:t>of Solomon three years,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walking in the ways of David</a:t>
            </a:r>
            <a:r>
              <a:rPr lang="en-US" dirty="0"/>
              <a:t> </a:t>
            </a:r>
            <a:r>
              <a:rPr dirty="0"/>
              <a:t>and Solomon during this time.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831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르호보암은</a:t>
            </a:r>
            <a:r>
              <a:rPr dirty="0"/>
              <a:t> </a:t>
            </a:r>
            <a:r>
              <a:rPr dirty="0" err="1"/>
              <a:t>마할랏과</a:t>
            </a:r>
            <a:r>
              <a:rPr dirty="0"/>
              <a:t> </a:t>
            </a:r>
            <a:r>
              <a:rPr dirty="0" err="1"/>
              <a:t>결혼했는데</a:t>
            </a:r>
            <a:r>
              <a:rPr lang="en-US" dirty="0"/>
              <a:t> </a:t>
            </a:r>
            <a:r>
              <a:rPr dirty="0" err="1"/>
              <a:t>마할랏은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여리못과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이새의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엘리압의</a:t>
            </a:r>
            <a:r>
              <a:rPr dirty="0"/>
              <a:t> 딸 </a:t>
            </a:r>
            <a:r>
              <a:rPr dirty="0" err="1"/>
              <a:t>아비하일</a:t>
            </a:r>
            <a:r>
              <a:rPr dirty="0"/>
              <a:t> </a:t>
            </a:r>
            <a:r>
              <a:rPr dirty="0" err="1"/>
              <a:t>사이에서</a:t>
            </a:r>
            <a:r>
              <a:rPr dirty="0"/>
              <a:t> 난 </a:t>
            </a:r>
            <a:r>
              <a:rPr dirty="0" err="1"/>
              <a:t>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16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Rehoboam married </a:t>
            </a:r>
            <a:r>
              <a:rPr dirty="0" err="1"/>
              <a:t>Mahalath</a:t>
            </a:r>
            <a:r>
              <a:rPr dirty="0"/>
              <a:t>, who was the daughter of David's son </a:t>
            </a:r>
            <a:r>
              <a:rPr dirty="0" err="1"/>
              <a:t>Jerimoth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 </a:t>
            </a:r>
            <a:r>
              <a:rPr dirty="0" err="1"/>
              <a:t>Abihail</a:t>
            </a:r>
            <a:r>
              <a:rPr dirty="0"/>
              <a:t>, the daughter of Jesse's son Eliab.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마할랏은 그에게 세 아들 여우스, 스마랴, 사함을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She bore him sons: Jeush, Shemariah and Zaham.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그러나 하나님의 말씀이 하나님의 사람 스마야에게 임했습니다.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this word of the LORD came to Shemaiah the man of God: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그 후 </a:t>
            </a:r>
            <a:r>
              <a:rPr dirty="0" err="1"/>
              <a:t>르호보암은</a:t>
            </a:r>
            <a:r>
              <a:rPr dirty="0"/>
              <a:t> </a:t>
            </a:r>
            <a:r>
              <a:rPr dirty="0" err="1"/>
              <a:t>압살롬의</a:t>
            </a:r>
            <a:r>
              <a:rPr dirty="0"/>
              <a:t> 딸 </a:t>
            </a:r>
            <a:r>
              <a:rPr dirty="0" err="1"/>
              <a:t>마아가와</a:t>
            </a:r>
            <a:r>
              <a:rPr dirty="0"/>
              <a:t> </a:t>
            </a:r>
            <a:r>
              <a:rPr dirty="0" err="1"/>
              <a:t>결혼했고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아비야</a:t>
            </a:r>
            <a:r>
              <a:rPr dirty="0"/>
              <a:t>, </a:t>
            </a:r>
            <a:r>
              <a:rPr dirty="0" err="1"/>
              <a:t>앗대</a:t>
            </a:r>
            <a:r>
              <a:rPr dirty="0"/>
              <a:t>, </a:t>
            </a:r>
            <a:r>
              <a:rPr dirty="0" err="1"/>
              <a:t>시사</a:t>
            </a:r>
            <a:r>
              <a:rPr dirty="0"/>
              <a:t>, </a:t>
            </a:r>
            <a:r>
              <a:rPr dirty="0" err="1"/>
              <a:t>슬로밋을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391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married </a:t>
            </a:r>
            <a:r>
              <a:rPr dirty="0" err="1"/>
              <a:t>Maacah</a:t>
            </a:r>
            <a:r>
              <a:rPr dirty="0"/>
              <a:t> daughter of Absalom,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bore him Abijah, </a:t>
            </a:r>
            <a:r>
              <a:rPr dirty="0" err="1"/>
              <a:t>Attai</a:t>
            </a:r>
            <a:r>
              <a:rPr dirty="0"/>
              <a:t>, </a:t>
            </a:r>
            <a:r>
              <a:rPr dirty="0" err="1"/>
              <a:t>Ziza</a:t>
            </a:r>
            <a:r>
              <a:rPr dirty="0"/>
              <a:t> and </a:t>
            </a:r>
            <a:r>
              <a:rPr dirty="0" err="1"/>
              <a:t>Shelomith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르호보암은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아내들과</a:t>
            </a:r>
            <a:r>
              <a:rPr dirty="0"/>
              <a:t> </a:t>
            </a:r>
            <a:r>
              <a:rPr dirty="0" err="1"/>
              <a:t>첩들보다</a:t>
            </a:r>
            <a:r>
              <a:rPr dirty="0"/>
              <a:t> </a:t>
            </a:r>
            <a:r>
              <a:rPr dirty="0" err="1"/>
              <a:t>압살롬의</a:t>
            </a:r>
            <a:r>
              <a:rPr dirty="0"/>
              <a:t> 딸 </a:t>
            </a:r>
            <a:r>
              <a:rPr dirty="0" err="1"/>
              <a:t>마아가를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사랑했습니다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아내가</a:t>
            </a:r>
            <a:r>
              <a:rPr dirty="0"/>
              <a:t> 18명, </a:t>
            </a:r>
            <a:r>
              <a:rPr dirty="0" err="1"/>
              <a:t>첩이</a:t>
            </a:r>
            <a:r>
              <a:rPr dirty="0"/>
              <a:t> 60명이었으며 </a:t>
            </a:r>
            <a:r>
              <a:rPr dirty="0" err="1"/>
              <a:t>아들이</a:t>
            </a:r>
            <a:r>
              <a:rPr dirty="0"/>
              <a:t> 28명, </a:t>
            </a:r>
            <a:r>
              <a:rPr dirty="0" err="1"/>
              <a:t>딸이</a:t>
            </a:r>
            <a:r>
              <a:rPr dirty="0"/>
              <a:t> 60명이었습니다.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83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Rehoboam loved </a:t>
            </a:r>
            <a:r>
              <a:rPr dirty="0" err="1"/>
              <a:t>Maacah</a:t>
            </a:r>
            <a:r>
              <a:rPr dirty="0"/>
              <a:t> daughter of Absalom more</a:t>
            </a:r>
            <a:r>
              <a:rPr lang="en-US" dirty="0"/>
              <a:t> </a:t>
            </a:r>
            <a:r>
              <a:rPr dirty="0"/>
              <a:t>than any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his other wives and concubines. In all, he had eighteen wives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sixty concubines, twenty-eight sons and sixty daughters.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르호보암은</a:t>
            </a:r>
            <a:r>
              <a:rPr dirty="0"/>
              <a:t> </a:t>
            </a:r>
            <a:r>
              <a:rPr dirty="0" err="1"/>
              <a:t>마아가의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아비야를</a:t>
            </a:r>
            <a:r>
              <a:rPr dirty="0"/>
              <a:t> 그 </a:t>
            </a:r>
            <a:r>
              <a:rPr dirty="0" err="1"/>
              <a:t>형제들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맏아들로</a:t>
            </a:r>
            <a:r>
              <a:rPr dirty="0"/>
              <a:t> </a:t>
            </a:r>
            <a:r>
              <a:rPr dirty="0" err="1"/>
              <a:t>삼아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세울</a:t>
            </a:r>
            <a:r>
              <a:rPr dirty="0"/>
              <a:t> </a:t>
            </a:r>
            <a:r>
              <a:rPr dirty="0" err="1"/>
              <a:t>생각이었습니다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58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Rehoboam appointed Abijah son of </a:t>
            </a:r>
            <a:r>
              <a:rPr dirty="0" err="1"/>
              <a:t>Maacah</a:t>
            </a:r>
            <a:r>
              <a:rPr dirty="0"/>
              <a:t> to be the chief prince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among his brothers, in order to make him king.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그는</a:t>
            </a:r>
            <a:r>
              <a:rPr dirty="0"/>
              <a:t> 이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지혜롭게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아들들을</a:t>
            </a:r>
            <a:r>
              <a:rPr dirty="0"/>
              <a:t>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땅</a:t>
            </a:r>
            <a:r>
              <a:rPr lang="en-US" dirty="0"/>
              <a:t> </a:t>
            </a:r>
            <a:r>
              <a:rPr dirty="0"/>
              <a:t>전 </a:t>
            </a:r>
            <a:r>
              <a:rPr dirty="0" err="1"/>
              <a:t>지역</a:t>
            </a:r>
            <a:r>
              <a:rPr dirty="0"/>
              <a:t> </a:t>
            </a:r>
            <a:r>
              <a:rPr dirty="0" err="1"/>
              <a:t>튼튼한</a:t>
            </a:r>
            <a:r>
              <a:rPr dirty="0"/>
              <a:t> </a:t>
            </a:r>
            <a:r>
              <a:rPr dirty="0" err="1"/>
              <a:t>성읍들로</a:t>
            </a:r>
            <a:r>
              <a:rPr dirty="0"/>
              <a:t> </a:t>
            </a:r>
            <a:r>
              <a:rPr dirty="0" err="1"/>
              <a:t>흩어</a:t>
            </a:r>
            <a:r>
              <a:rPr dirty="0"/>
              <a:t> </a:t>
            </a:r>
            <a:r>
              <a:rPr dirty="0" err="1"/>
              <a:t>보내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양식을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아내를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23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acted wisely, dispersing some of his sons throughout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districts </a:t>
            </a:r>
            <a:r>
              <a:t>of Judah</a:t>
            </a:r>
            <a:r>
              <a:rPr lang="en-US"/>
              <a:t> </a:t>
            </a:r>
            <a:r>
              <a:t>and </a:t>
            </a:r>
            <a:r>
              <a:rPr dirty="0"/>
              <a:t>Benjamin, and to all the fortified cities.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gave them abundant provisions and took many wives for them.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“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솔로몬의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르호보암과</a:t>
            </a:r>
            <a:r>
              <a:rPr dirty="0"/>
              <a:t> </a:t>
            </a:r>
            <a:r>
              <a:rPr dirty="0" err="1"/>
              <a:t>유다와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지파의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449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"Say to Rehoboam son of Solomon king of Judah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all the Israelites in Judah and Benjamin,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919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‘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 네 </a:t>
            </a:r>
            <a:r>
              <a:rPr dirty="0" err="1"/>
              <a:t>형제들과</a:t>
            </a:r>
            <a:r>
              <a:rPr dirty="0"/>
              <a:t> </a:t>
            </a:r>
            <a:r>
              <a:rPr dirty="0" err="1"/>
              <a:t>싸우려고</a:t>
            </a:r>
            <a:r>
              <a:rPr dirty="0"/>
              <a:t> </a:t>
            </a:r>
            <a:r>
              <a:rPr dirty="0" err="1"/>
              <a:t>올라가지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돌아가라</a:t>
            </a:r>
            <a:r>
              <a:rPr dirty="0"/>
              <a:t>. 이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일으킨</a:t>
            </a:r>
            <a:r>
              <a:rPr dirty="0"/>
              <a:t> </a:t>
            </a:r>
            <a:r>
              <a:rPr dirty="0" err="1"/>
              <a:t>일이다’라고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말씀에</a:t>
            </a:r>
            <a:r>
              <a:rPr dirty="0"/>
              <a:t> </a:t>
            </a:r>
            <a:r>
              <a:rPr dirty="0" err="1"/>
              <a:t>순종해</a:t>
            </a:r>
            <a:r>
              <a:rPr dirty="0"/>
              <a:t> </a:t>
            </a:r>
            <a:r>
              <a:rPr dirty="0" err="1"/>
              <a:t>여로보암을</a:t>
            </a:r>
            <a:r>
              <a:rPr dirty="0"/>
              <a:t> </a:t>
            </a:r>
            <a:r>
              <a:rPr dirty="0" err="1"/>
              <a:t>치러가지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돌아섰습니다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289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what the LORD says: Do not go up to fight against your brothers.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 home, every one of you, for this is my doing.'"</a:t>
            </a:r>
            <a:r>
              <a:rPr lang="en-US" dirty="0"/>
              <a:t> </a:t>
            </a:r>
            <a:r>
              <a:rPr dirty="0"/>
              <a:t>So they obeyed the words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LORD and turned back from marching against Jeroboam.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르호보암은 예루살렘에 살면서 유다를 지키기 위해 성들을 건축했는데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Rehoboam lived in Jerusalem and built up towns for defense in Judah: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베들레헴, 에담, 드고아,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Bethlehem, Etam, Tekoa,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벧술, 소고, 아둘람,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Beth Zur, Soco, Adullam,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가드, 마레사, 십,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Gath, Mareshah, Ziph,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아도라임, 라기스, 아세가,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Adoraim, Lachish, Azekah,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1041</Words>
  <Application>Microsoft Office PowerPoint</Application>
  <PresentationFormat>와이드스크린</PresentationFormat>
  <Paragraphs>113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130</cp:revision>
  <dcterms:created xsi:type="dcterms:W3CDTF">2019-02-17T10:11:46Z</dcterms:created>
  <dcterms:modified xsi:type="dcterms:W3CDTF">2022-09-14T07:12:43Z</dcterms:modified>
</cp:coreProperties>
</file>