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1318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르호보암의</a:t>
            </a:r>
            <a:r>
              <a:rPr dirty="0"/>
              <a:t> </a:t>
            </a:r>
            <a:r>
              <a:rPr dirty="0" err="1"/>
              <a:t>나라가</a:t>
            </a:r>
            <a:r>
              <a:rPr dirty="0"/>
              <a:t> </a:t>
            </a:r>
            <a:r>
              <a:rPr dirty="0" err="1"/>
              <a:t>든든해지고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강해지자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버렸습니다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온 </a:t>
            </a:r>
            <a:r>
              <a:rPr dirty="0" err="1"/>
              <a:t>이스라엘이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본받았습니다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853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Rehoboam's position as king was established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had become strong, he and all Israel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him abandoned the law of the LORD.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르호보암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금 </a:t>
            </a:r>
            <a:r>
              <a:rPr dirty="0" err="1"/>
              <a:t>방패</a:t>
            </a:r>
            <a:r>
              <a:rPr dirty="0"/>
              <a:t> </a:t>
            </a:r>
            <a:r>
              <a:rPr dirty="0" err="1"/>
              <a:t>대신에</a:t>
            </a:r>
            <a:r>
              <a:rPr dirty="0"/>
              <a:t> </a:t>
            </a:r>
            <a:r>
              <a:rPr dirty="0" err="1"/>
              <a:t>청동으로</a:t>
            </a:r>
            <a:r>
              <a:rPr dirty="0"/>
              <a:t> </a:t>
            </a:r>
            <a:r>
              <a:rPr dirty="0" err="1"/>
              <a:t>방패들을</a:t>
            </a:r>
            <a:r>
              <a:rPr dirty="0"/>
              <a:t> </a:t>
            </a:r>
            <a:r>
              <a:rPr dirty="0" err="1"/>
              <a:t>만들어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왕궁</a:t>
            </a:r>
            <a:r>
              <a:rPr dirty="0"/>
              <a:t> </a:t>
            </a:r>
            <a:r>
              <a:rPr dirty="0" err="1"/>
              <a:t>문을</a:t>
            </a:r>
            <a:r>
              <a:rPr dirty="0"/>
              <a:t> </a:t>
            </a:r>
            <a:r>
              <a:rPr dirty="0" err="1"/>
              <a:t>지키는</a:t>
            </a:r>
            <a:r>
              <a:rPr dirty="0"/>
              <a:t> </a:t>
            </a:r>
            <a:r>
              <a:rPr dirty="0" err="1"/>
              <a:t>경호</a:t>
            </a:r>
            <a:r>
              <a:rPr dirty="0"/>
              <a:t> </a:t>
            </a:r>
            <a:r>
              <a:rPr dirty="0" err="1"/>
              <a:t>책임자들에게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927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King Rehoboam made bronze shields to replace them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assigned these to the commanders of the guard on duty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entrance to the royal palace.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28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b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왕이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여호와의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성전에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갈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때마다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경호대들은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그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방패들을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들고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갔다가</a:t>
            </a:r>
            <a:endParaRPr 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호실에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도로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가져다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놓았습니다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805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Whenever the king went to the LORD's temple, the guards went with him,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bearing the shields, and afterward they returned them to the guardroom.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098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르호보암이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겸손했기에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진노를</a:t>
            </a:r>
            <a:r>
              <a:rPr dirty="0"/>
              <a:t> </a:t>
            </a:r>
            <a:r>
              <a:rPr dirty="0" err="1"/>
              <a:t>그에게서</a:t>
            </a:r>
            <a:r>
              <a:rPr dirty="0"/>
              <a:t> </a:t>
            </a:r>
            <a:r>
              <a:rPr dirty="0" err="1"/>
              <a:t>거두시고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완전히</a:t>
            </a:r>
            <a:r>
              <a:rPr dirty="0"/>
              <a:t> </a:t>
            </a:r>
            <a:r>
              <a:rPr dirty="0" err="1"/>
              <a:t>멸망시키지는</a:t>
            </a:r>
            <a:r>
              <a:rPr dirty="0"/>
              <a:t> </a:t>
            </a:r>
            <a:r>
              <a:rPr dirty="0" err="1"/>
              <a:t>않으셨습니다</a:t>
            </a:r>
            <a:r>
              <a:rPr dirty="0"/>
              <a:t>. </a:t>
            </a: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유다도</a:t>
            </a:r>
            <a:r>
              <a:rPr dirty="0"/>
              <a:t> </a:t>
            </a:r>
            <a:r>
              <a:rPr dirty="0" err="1"/>
              <a:t>형편이</a:t>
            </a:r>
            <a:r>
              <a:rPr dirty="0"/>
              <a:t> </a:t>
            </a:r>
            <a:r>
              <a:rPr dirty="0" err="1"/>
              <a:t>나아졌습니다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378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Rehoboam humbled himself, the LORD's anger turned from him,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was not totally destroyed. Indeed, there was some good in Judah.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778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르호보암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예루살렘에서</a:t>
            </a:r>
            <a:r>
              <a:rPr dirty="0"/>
              <a:t>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강하게</a:t>
            </a:r>
            <a:r>
              <a:rPr dirty="0"/>
              <a:t> 해 </a:t>
            </a:r>
            <a:r>
              <a:rPr dirty="0" err="1"/>
              <a:t>계속</a:t>
            </a:r>
            <a:r>
              <a:rPr dirty="0"/>
              <a:t> </a:t>
            </a:r>
            <a:r>
              <a:rPr dirty="0" err="1"/>
              <a:t>다스릴</a:t>
            </a:r>
            <a:r>
              <a:rPr dirty="0"/>
              <a:t> 수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된 </a:t>
            </a:r>
            <a:r>
              <a:rPr dirty="0" err="1"/>
              <a:t>것은</a:t>
            </a:r>
            <a:r>
              <a:rPr dirty="0"/>
              <a:t> 41세 </a:t>
            </a:r>
            <a:r>
              <a:rPr dirty="0" err="1"/>
              <a:t>때였고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지파</a:t>
            </a:r>
            <a:r>
              <a:rPr dirty="0"/>
              <a:t> </a:t>
            </a:r>
            <a:r>
              <a:rPr dirty="0" err="1"/>
              <a:t>가운데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두시려고</a:t>
            </a:r>
            <a:r>
              <a:rPr dirty="0"/>
              <a:t> </a:t>
            </a:r>
            <a:r>
              <a:rPr dirty="0" err="1"/>
              <a:t>선택하신</a:t>
            </a:r>
            <a:r>
              <a:rPr dirty="0"/>
              <a:t> 성, 곧 </a:t>
            </a:r>
            <a:r>
              <a:rPr dirty="0" err="1"/>
              <a:t>예루살렘에서</a:t>
            </a:r>
            <a:r>
              <a:rPr dirty="0"/>
              <a:t> 17년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다스렸습니다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어머니는</a:t>
            </a:r>
            <a:r>
              <a:rPr dirty="0"/>
              <a:t>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나아마로</a:t>
            </a:r>
            <a:r>
              <a:rPr dirty="0"/>
              <a:t> </a:t>
            </a: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사람이었습니다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0418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King Rehoboam established himself firmly in Jerusalem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continued as king.</a:t>
            </a:r>
            <a:r>
              <a:rPr lang="en-US" dirty="0"/>
              <a:t> </a:t>
            </a:r>
            <a:r>
              <a:rPr dirty="0"/>
              <a:t>He was forty-one years old when he became king,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reigned</a:t>
            </a:r>
            <a:r>
              <a:rPr lang="en-US" dirty="0"/>
              <a:t> </a:t>
            </a:r>
            <a:r>
              <a:rPr dirty="0"/>
              <a:t>seventeen years in Jerusalem, the city the LORD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had chosen out</a:t>
            </a:r>
            <a:r>
              <a:rPr lang="en-US" dirty="0"/>
              <a:t> </a:t>
            </a:r>
            <a:r>
              <a:rPr dirty="0"/>
              <a:t>of all the tribes</a:t>
            </a:r>
            <a:r>
              <a:rPr lang="en-US" dirty="0"/>
              <a:t> </a:t>
            </a:r>
            <a:r>
              <a:rPr dirty="0"/>
              <a:t>of Israel in which to put his Name.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mother's name was </a:t>
            </a:r>
            <a:r>
              <a:rPr dirty="0" err="1"/>
              <a:t>Naamah</a:t>
            </a:r>
            <a:r>
              <a:rPr dirty="0"/>
              <a:t>;</a:t>
            </a:r>
            <a:r>
              <a:rPr lang="en-US" dirty="0"/>
              <a:t> </a:t>
            </a:r>
            <a:r>
              <a:rPr dirty="0"/>
              <a:t>she was an Ammonite.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그는 오로지 여호와를 찾는 데 마음을 두지 않아 악한 일을 저질렀습니다.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did evil because he had not set his heart on seeking the LORD.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르호보암이</a:t>
            </a:r>
            <a:r>
              <a:rPr dirty="0"/>
              <a:t> 한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처음부터</a:t>
            </a:r>
            <a:r>
              <a:rPr dirty="0"/>
              <a:t> </a:t>
            </a:r>
            <a:r>
              <a:rPr dirty="0" err="1"/>
              <a:t>끝까지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예언자</a:t>
            </a:r>
            <a:r>
              <a:rPr dirty="0"/>
              <a:t> </a:t>
            </a:r>
            <a:r>
              <a:rPr dirty="0" err="1"/>
              <a:t>스마야의</a:t>
            </a:r>
            <a:r>
              <a:rPr dirty="0"/>
              <a:t> </a:t>
            </a:r>
            <a:r>
              <a:rPr dirty="0" err="1"/>
              <a:t>기록과</a:t>
            </a:r>
            <a:r>
              <a:rPr dirty="0"/>
              <a:t> </a:t>
            </a:r>
            <a:r>
              <a:rPr dirty="0" err="1"/>
              <a:t>선견자</a:t>
            </a:r>
            <a:r>
              <a:rPr dirty="0"/>
              <a:t> </a:t>
            </a:r>
            <a:r>
              <a:rPr dirty="0" err="1"/>
              <a:t>잇도의</a:t>
            </a:r>
            <a:r>
              <a:rPr dirty="0"/>
              <a:t> </a:t>
            </a:r>
            <a:r>
              <a:rPr dirty="0" err="1"/>
              <a:t>족보에</a:t>
            </a:r>
            <a:r>
              <a:rPr dirty="0"/>
              <a:t> </a:t>
            </a:r>
            <a:r>
              <a:rPr dirty="0" err="1"/>
              <a:t>적혀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르호보암과</a:t>
            </a:r>
            <a:r>
              <a:rPr dirty="0"/>
              <a:t> </a:t>
            </a:r>
            <a:r>
              <a:rPr dirty="0" err="1"/>
              <a:t>여로보암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늘 </a:t>
            </a:r>
            <a:r>
              <a:rPr dirty="0" err="1"/>
              <a:t>싸움이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083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for the events of Rehoboam's reign, from beginning to end,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are they not written in the records of Shemaiah the prophet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of </a:t>
            </a:r>
            <a:r>
              <a:rPr dirty="0" err="1"/>
              <a:t>Iddo</a:t>
            </a:r>
            <a:r>
              <a:rPr dirty="0"/>
              <a:t> the seer that deal with genealogies?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was continual warfare between Rehoboam and Jeroboam.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르호보암은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조상들과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잠들었고</a:t>
            </a:r>
            <a:r>
              <a:rPr dirty="0"/>
              <a:t> 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성에</a:t>
            </a:r>
            <a:r>
              <a:rPr dirty="0"/>
              <a:t> </a:t>
            </a:r>
            <a:r>
              <a:rPr dirty="0" err="1"/>
              <a:t>묻혔습니다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아비야가</a:t>
            </a:r>
            <a:r>
              <a:rPr dirty="0"/>
              <a:t> 그 </a:t>
            </a:r>
            <a:r>
              <a:rPr dirty="0" err="1"/>
              <a:t>뒤를</a:t>
            </a:r>
            <a:r>
              <a:rPr dirty="0"/>
              <a:t> </a:t>
            </a:r>
            <a:r>
              <a:rPr dirty="0" err="1"/>
              <a:t>이어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280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Rehoboam rested with his fathers and was buried in the City of David.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Abijah his son succeeded him as king.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244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저희가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범했기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르호보암</a:t>
            </a:r>
            <a:r>
              <a:rPr dirty="0"/>
              <a:t> 왕 5년에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이집트</a:t>
            </a:r>
            <a:r>
              <a:rPr dirty="0"/>
              <a:t> 왕 </a:t>
            </a:r>
            <a:r>
              <a:rPr dirty="0" err="1"/>
              <a:t>시삭이</a:t>
            </a:r>
            <a:r>
              <a:rPr dirty="0"/>
              <a:t> </a:t>
            </a:r>
            <a:r>
              <a:rPr dirty="0" err="1"/>
              <a:t>예루살렘을</a:t>
            </a:r>
            <a:r>
              <a:rPr dirty="0"/>
              <a:t> </a:t>
            </a:r>
            <a:r>
              <a:rPr dirty="0" err="1"/>
              <a:t>공격했습니다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251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they had been unfaithful to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Shishak king of Egypt attacked Jerusalem in the fifth year of King Rehoboam.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964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전차</a:t>
            </a:r>
            <a:r>
              <a:rPr dirty="0"/>
              <a:t> 1,200대, </a:t>
            </a:r>
            <a:r>
              <a:rPr dirty="0" err="1"/>
              <a:t>기마병</a:t>
            </a:r>
            <a:r>
              <a:rPr dirty="0"/>
              <a:t> 6만 </a:t>
            </a:r>
            <a:r>
              <a:rPr dirty="0" err="1"/>
              <a:t>명을</a:t>
            </a:r>
            <a:r>
              <a:rPr dirty="0"/>
              <a:t> </a:t>
            </a:r>
            <a:r>
              <a:rPr dirty="0" err="1"/>
              <a:t>비롯해</a:t>
            </a:r>
            <a:r>
              <a:rPr dirty="0"/>
              <a:t> 셀 수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많은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리비아</a:t>
            </a:r>
            <a:r>
              <a:rPr dirty="0"/>
              <a:t>, 숩, </a:t>
            </a:r>
            <a:r>
              <a:rPr dirty="0" err="1"/>
              <a:t>에티오피아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이집트와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공격했습니다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017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twelve hundred chariots and sixty thousand horsemen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innumerable troops of Libyans, </a:t>
            </a:r>
            <a:r>
              <a:rPr dirty="0" err="1"/>
              <a:t>Sukkites</a:t>
            </a:r>
            <a:r>
              <a:rPr dirty="0"/>
              <a:t> and </a:t>
            </a:r>
            <a:r>
              <a:rPr dirty="0" err="1"/>
              <a:t>Cushites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came with him from Egypt,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시삭은 유다의 견고한 성읍들을 점령하고 예루살렘까지 쳐들어왔습니다.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captured the fortified cities of Judah and came as far as Jerusalem.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9027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시삭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지도자들이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모였습니다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예언자</a:t>
            </a:r>
            <a:r>
              <a:rPr dirty="0"/>
              <a:t> </a:t>
            </a:r>
            <a:r>
              <a:rPr dirty="0" err="1"/>
              <a:t>스마야가</a:t>
            </a:r>
            <a:r>
              <a:rPr dirty="0"/>
              <a:t> </a:t>
            </a:r>
            <a:r>
              <a:rPr dirty="0" err="1"/>
              <a:t>르호보암과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지도자에게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말씀하십니다</a:t>
            </a:r>
            <a:r>
              <a:rPr dirty="0"/>
              <a:t>. ‘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버렸으니</a:t>
            </a:r>
            <a:r>
              <a:rPr dirty="0"/>
              <a:t> </a:t>
            </a:r>
            <a:r>
              <a:rPr dirty="0" err="1"/>
              <a:t>나도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버려</a:t>
            </a:r>
            <a:r>
              <a:rPr dirty="0"/>
              <a:t> </a:t>
            </a:r>
            <a:r>
              <a:rPr dirty="0" err="1"/>
              <a:t>시삭에게</a:t>
            </a:r>
            <a:r>
              <a:rPr dirty="0"/>
              <a:t> </a:t>
            </a:r>
            <a:r>
              <a:rPr dirty="0" err="1"/>
              <a:t>주겠다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937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prophet Shemaiah came to Rehoboam and to the leaders of Judah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had assembled in Jerusalem for fear of Shishak, and he said to them,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what the LORD says, `You have abandoned me;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therefore, I now abandon you to Shishak.'"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68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지도자들과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자기들을</a:t>
            </a:r>
            <a:r>
              <a:rPr dirty="0"/>
              <a:t> </a:t>
            </a:r>
            <a:r>
              <a:rPr dirty="0" err="1"/>
              <a:t>낮추어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여호와는</a:t>
            </a:r>
            <a:r>
              <a:rPr dirty="0"/>
              <a:t> </a:t>
            </a:r>
            <a:r>
              <a:rPr dirty="0" err="1"/>
              <a:t>의로우십니다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233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leaders of Israel and the king humbled themselves and said,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LORD is just."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323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겸손해진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스마야에게</a:t>
            </a:r>
            <a:r>
              <a:rPr dirty="0"/>
              <a:t> </a:t>
            </a:r>
            <a:r>
              <a:rPr dirty="0" err="1"/>
              <a:t>내려왔습니다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저들이</a:t>
            </a:r>
            <a:r>
              <a:rPr dirty="0"/>
              <a:t> </a:t>
            </a:r>
            <a:r>
              <a:rPr dirty="0" err="1"/>
              <a:t>겸손해졌으니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저들을</a:t>
            </a:r>
            <a:r>
              <a:rPr dirty="0"/>
              <a:t> </a:t>
            </a:r>
            <a:r>
              <a:rPr dirty="0" err="1"/>
              <a:t>멸망시키지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곧 </a:t>
            </a:r>
            <a:r>
              <a:rPr dirty="0" err="1"/>
              <a:t>구해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진노를</a:t>
            </a:r>
            <a:r>
              <a:rPr dirty="0"/>
              <a:t> </a:t>
            </a:r>
            <a:r>
              <a:rPr dirty="0" err="1"/>
              <a:t>시삭을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쏟지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414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LORD saw that they humbled themselves, this word of the LORD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came to Shemaiah: "Since they have humbled themselves,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not destroy them but will soon give them deliverance.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wrath will not be poured out on Jerusalem through Shishak.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685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저희가</a:t>
            </a:r>
            <a:r>
              <a:rPr dirty="0"/>
              <a:t> </a:t>
            </a:r>
            <a:r>
              <a:rPr dirty="0" err="1"/>
              <a:t>시삭에게</a:t>
            </a:r>
            <a:r>
              <a:rPr dirty="0"/>
              <a:t> </a:t>
            </a:r>
            <a:r>
              <a:rPr dirty="0" err="1"/>
              <a:t>복종하게</a:t>
            </a:r>
            <a:r>
              <a:rPr dirty="0"/>
              <a:t> 될 </a:t>
            </a:r>
            <a:r>
              <a:rPr dirty="0" err="1"/>
              <a:t>것이니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나라</a:t>
            </a:r>
            <a:r>
              <a:rPr dirty="0"/>
              <a:t> </a:t>
            </a:r>
            <a:r>
              <a:rPr dirty="0" err="1"/>
              <a:t>왕들을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다른지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224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will, however, become subject to him, so that they may learn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difference between serving me and serving the kings of other lands."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이집트</a:t>
            </a:r>
            <a:r>
              <a:rPr dirty="0"/>
              <a:t> 왕 </a:t>
            </a:r>
            <a:r>
              <a:rPr dirty="0" err="1"/>
              <a:t>시삭은</a:t>
            </a:r>
            <a:r>
              <a:rPr dirty="0"/>
              <a:t> </a:t>
            </a:r>
            <a:r>
              <a:rPr dirty="0" err="1"/>
              <a:t>예루살렘을</a:t>
            </a:r>
            <a:r>
              <a:rPr dirty="0"/>
              <a:t> </a:t>
            </a:r>
            <a:r>
              <a:rPr dirty="0" err="1"/>
              <a:t>공격하면서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성전의</a:t>
            </a:r>
            <a:r>
              <a:rPr dirty="0"/>
              <a:t> </a:t>
            </a:r>
            <a:r>
              <a:rPr dirty="0" err="1"/>
              <a:t>보물들과</a:t>
            </a:r>
            <a:r>
              <a:rPr dirty="0"/>
              <a:t> </a:t>
            </a:r>
            <a:r>
              <a:rPr dirty="0" err="1"/>
              <a:t>왕궁의</a:t>
            </a:r>
            <a:r>
              <a:rPr dirty="0"/>
              <a:t> </a:t>
            </a:r>
            <a:r>
              <a:rPr dirty="0" err="1"/>
              <a:t>보물들을</a:t>
            </a:r>
            <a:r>
              <a:rPr dirty="0"/>
              <a:t> 다 </a:t>
            </a:r>
            <a:r>
              <a:rPr dirty="0" err="1"/>
              <a:t>빼앗아</a:t>
            </a:r>
            <a:r>
              <a:rPr dirty="0"/>
              <a:t> </a:t>
            </a:r>
            <a:r>
              <a:rPr dirty="0" err="1"/>
              <a:t>버렸습니다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솔로몬이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금 </a:t>
            </a:r>
            <a:r>
              <a:rPr dirty="0" err="1"/>
              <a:t>방패도</a:t>
            </a:r>
            <a:r>
              <a:rPr dirty="0"/>
              <a:t> </a:t>
            </a:r>
            <a:r>
              <a:rPr dirty="0" err="1"/>
              <a:t>빼앗았습니다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792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Shishak king of Egypt attacked Jerusalem,</a:t>
            </a:r>
            <a:r>
              <a:rPr lang="en-US" dirty="0"/>
              <a:t> </a:t>
            </a:r>
            <a:r>
              <a:rPr dirty="0"/>
              <a:t>he carried off the treasures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temple of the LORD</a:t>
            </a:r>
            <a:r>
              <a:rPr lang="en-US" dirty="0"/>
              <a:t> </a:t>
            </a:r>
            <a:r>
              <a:rPr dirty="0"/>
              <a:t>and the treasures</a:t>
            </a:r>
            <a:r>
              <a:rPr lang="en-US" dirty="0"/>
              <a:t> </a:t>
            </a:r>
            <a:r>
              <a:rPr dirty="0"/>
              <a:t>of the royal palace.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took everything, including the gold shields Solomon had made.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946</Words>
  <Application>Microsoft Office PowerPoint</Application>
  <PresentationFormat>와이드스크린</PresentationFormat>
  <Paragraphs>97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129</cp:revision>
  <dcterms:created xsi:type="dcterms:W3CDTF">2019-02-17T10:11:46Z</dcterms:created>
  <dcterms:modified xsi:type="dcterms:W3CDTF">2022-09-14T07:18:11Z</dcterms:modified>
</cp:coreProperties>
</file>