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19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여로보암이</a:t>
            </a:r>
            <a:r>
              <a:rPr dirty="0"/>
              <a:t> </a:t>
            </a:r>
            <a:r>
              <a:rPr dirty="0" err="1"/>
              <a:t>다스린</a:t>
            </a:r>
            <a:r>
              <a:rPr dirty="0"/>
              <a:t> 지 18년에</a:t>
            </a:r>
            <a:r>
              <a:rPr lang="en-US" dirty="0"/>
              <a:t> </a:t>
            </a:r>
            <a:r>
              <a:rPr dirty="0" err="1"/>
              <a:t>아비야가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1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eighteenth year of the reign of Jeroboam,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Abijah became king of Judah,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되시고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저버리지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아들들이고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돕고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27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for us, the LORD is our God, and we have not forsaken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who serve the LORD are sons of Aaron, and the Levites assist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매일</a:t>
            </a:r>
            <a:r>
              <a:rPr dirty="0"/>
              <a:t> </a:t>
            </a:r>
            <a:r>
              <a:rPr dirty="0" err="1"/>
              <a:t>아침저녁으로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드리고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상에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올려놓고</a:t>
            </a:r>
            <a:r>
              <a:rPr dirty="0"/>
              <a:t> </a:t>
            </a:r>
            <a:r>
              <a:rPr dirty="0" err="1"/>
              <a:t>매일</a:t>
            </a:r>
            <a:r>
              <a:rPr dirty="0"/>
              <a:t> </a:t>
            </a:r>
            <a:r>
              <a:rPr dirty="0" err="1"/>
              <a:t>저녁마다</a:t>
            </a:r>
            <a:r>
              <a:rPr dirty="0"/>
              <a:t> 금 </a:t>
            </a:r>
            <a:r>
              <a:rPr dirty="0" err="1"/>
              <a:t>등대에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명령들을</a:t>
            </a:r>
            <a:r>
              <a:rPr dirty="0"/>
              <a:t> 잘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있으나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저버렸다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2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morning and evening they present burnt offerings and fragrant incense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LORD. They set out the bread on the ceremonially clean table</a:t>
            </a:r>
            <a:r>
              <a:rPr lang="en-US" dirty="0"/>
              <a:t> </a:t>
            </a:r>
            <a:r>
              <a:rPr dirty="0"/>
              <a:t>and light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lamps on the gold lampstand every evening.</a:t>
            </a:r>
            <a:r>
              <a:rPr lang="en-US" dirty="0"/>
              <a:t> </a:t>
            </a:r>
            <a:r>
              <a:rPr dirty="0"/>
              <a:t>We are observing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requirements of the LORD our God.</a:t>
            </a:r>
            <a:r>
              <a:rPr lang="en-US" dirty="0"/>
              <a:t> </a:t>
            </a:r>
            <a:r>
              <a:rPr dirty="0"/>
              <a:t>But you have forsaken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55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함께하시며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대장이</a:t>
            </a:r>
            <a:r>
              <a:rPr dirty="0"/>
              <a:t> </a:t>
            </a:r>
            <a:r>
              <a:rPr dirty="0" err="1"/>
              <a:t>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나팔을</a:t>
            </a:r>
            <a:r>
              <a:rPr dirty="0"/>
              <a:t> 든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우리로</a:t>
            </a:r>
            <a:r>
              <a:rPr dirty="0"/>
              <a:t> </a:t>
            </a:r>
            <a:r>
              <a:rPr dirty="0" err="1"/>
              <a:t>싸우게</a:t>
            </a:r>
            <a:r>
              <a:rPr dirty="0"/>
              <a:t> </a:t>
            </a:r>
            <a:r>
              <a:rPr dirty="0" err="1"/>
              <a:t>하려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싸우지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이기지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is with us; he is our leader. His priests with their trumpets will sound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battle cry against you. Men of Israel, do not fight against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your fathers, for you will not succeed."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여로보암이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뒤쪽으로</a:t>
            </a:r>
            <a:r>
              <a:rPr dirty="0"/>
              <a:t> </a:t>
            </a:r>
            <a:r>
              <a:rPr dirty="0" err="1"/>
              <a:t>둘러서</a:t>
            </a:r>
            <a:r>
              <a:rPr dirty="0"/>
              <a:t> </a:t>
            </a:r>
            <a:r>
              <a:rPr dirty="0" err="1"/>
              <a:t>몰래</a:t>
            </a:r>
            <a:r>
              <a:rPr dirty="0"/>
              <a:t> </a:t>
            </a:r>
            <a:r>
              <a:rPr dirty="0" err="1"/>
              <a:t>군사를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여로보암이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여로보암의</a:t>
            </a:r>
            <a:r>
              <a:rPr dirty="0"/>
              <a:t> </a:t>
            </a:r>
            <a:r>
              <a:rPr dirty="0" err="1"/>
              <a:t>군사들이</a:t>
            </a:r>
            <a:r>
              <a:rPr dirty="0"/>
              <a:t> </a:t>
            </a:r>
            <a:r>
              <a:rPr dirty="0" err="1"/>
              <a:t>뒤쪽을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한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0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Jeroboam had sent troops around to the rear,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while he was in front of Judah the ambush was behind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6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돌아보니</a:t>
            </a:r>
            <a:r>
              <a:rPr dirty="0"/>
              <a:t> </a:t>
            </a:r>
            <a:r>
              <a:rPr dirty="0" err="1"/>
              <a:t>앞뒤로</a:t>
            </a:r>
            <a:r>
              <a:rPr dirty="0"/>
              <a:t> </a:t>
            </a:r>
            <a:r>
              <a:rPr dirty="0" err="1"/>
              <a:t>공격을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4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Judah turned and saw that they were being attacked at both front and rear.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cried out to the LORD. The priests blew their trumpets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그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들으시고</a:t>
            </a:r>
            <a:r>
              <a:rPr dirty="0"/>
              <a:t> </a:t>
            </a:r>
            <a:r>
              <a:rPr dirty="0" err="1"/>
              <a:t>하나님께서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아비야와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여로보암과</a:t>
            </a:r>
            <a:r>
              <a:rPr dirty="0"/>
              <a:t> 온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7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men of Judah raised the battle cry. At the sound of their battle cry,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routed Jeroboam and all Israel before Abijah and Judah.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도망쳤고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1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fled before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God delivered them into their hands.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아비야와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용사들은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50만 </a:t>
            </a:r>
            <a:r>
              <a:rPr dirty="0" err="1"/>
              <a:t>명이었습니다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8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Abijah and his men inflicted heavy losses on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there were five hundred thousand casualties among Israel's able men.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군사들은</a:t>
            </a:r>
            <a:r>
              <a:rPr dirty="0"/>
              <a:t> 그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항복하게</a:t>
            </a:r>
            <a:r>
              <a:rPr dirty="0"/>
              <a:t> </a:t>
            </a:r>
            <a:r>
              <a:rPr dirty="0" err="1"/>
              <a:t>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의지해</a:t>
            </a:r>
            <a:r>
              <a:rPr dirty="0"/>
              <a:t> </a:t>
            </a:r>
            <a:r>
              <a:rPr dirty="0" err="1"/>
              <a:t>승리를</a:t>
            </a:r>
            <a:r>
              <a:rPr dirty="0"/>
              <a:t> </a:t>
            </a:r>
            <a:r>
              <a:rPr dirty="0" err="1"/>
              <a:t>거뒀습니다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1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Israel were subdued on that occasion,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men of Judah were victorious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relied on the LORD,</a:t>
            </a:r>
            <a:r>
              <a:rPr lang="en-US" dirty="0"/>
              <a:t> </a:t>
            </a:r>
            <a:r>
              <a:rPr dirty="0"/>
              <a:t>the God of their fathers.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174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아비야는</a:t>
            </a:r>
            <a:r>
              <a:rPr dirty="0"/>
              <a:t> </a:t>
            </a:r>
            <a:r>
              <a:rPr dirty="0" err="1"/>
              <a:t>여로보암을</a:t>
            </a:r>
            <a:r>
              <a:rPr dirty="0"/>
              <a:t> </a:t>
            </a:r>
            <a:r>
              <a:rPr dirty="0" err="1"/>
              <a:t>쫓아가서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벧엘</a:t>
            </a:r>
            <a:r>
              <a:rPr dirty="0"/>
              <a:t>, </a:t>
            </a:r>
            <a:r>
              <a:rPr dirty="0" err="1"/>
              <a:t>여사나</a:t>
            </a:r>
            <a:r>
              <a:rPr dirty="0"/>
              <a:t>, </a:t>
            </a:r>
            <a:r>
              <a:rPr dirty="0" err="1"/>
              <a:t>에브론</a:t>
            </a:r>
            <a:r>
              <a:rPr dirty="0"/>
              <a:t> </a:t>
            </a:r>
            <a:r>
              <a:rPr dirty="0" err="1"/>
              <a:t>성과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마을을</a:t>
            </a:r>
            <a:r>
              <a:rPr dirty="0"/>
              <a:t> </a:t>
            </a:r>
            <a:r>
              <a:rPr dirty="0" err="1"/>
              <a:t>빼앗았습니다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0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Abijah pursued Jeroboam and took from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towns of Bethel, </a:t>
            </a:r>
            <a:r>
              <a:rPr dirty="0" err="1"/>
              <a:t>Jeshanah</a:t>
            </a:r>
            <a:r>
              <a:rPr dirty="0"/>
              <a:t> and Ephron, with their surrounding villages.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어머니는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미가야로</a:t>
            </a:r>
            <a:r>
              <a:rPr dirty="0"/>
              <a:t> </a:t>
            </a: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우리엘의</a:t>
            </a:r>
            <a:r>
              <a:rPr dirty="0"/>
              <a:t> </a:t>
            </a:r>
            <a:r>
              <a:rPr dirty="0" err="1"/>
              <a:t>딸이었습니다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아비야와</a:t>
            </a:r>
            <a:r>
              <a:rPr dirty="0"/>
              <a:t> </a:t>
            </a:r>
            <a:r>
              <a:rPr dirty="0" err="1"/>
              <a:t>여로보암</a:t>
            </a:r>
            <a:r>
              <a:rPr dirty="0"/>
              <a:t> </a:t>
            </a:r>
            <a:r>
              <a:rPr dirty="0" err="1"/>
              <a:t>사이에는</a:t>
            </a:r>
            <a:r>
              <a:rPr dirty="0"/>
              <a:t> </a:t>
            </a:r>
            <a:r>
              <a:rPr dirty="0" err="1"/>
              <a:t>전쟁이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91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three years.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mother's name was </a:t>
            </a:r>
            <a:r>
              <a:rPr dirty="0" err="1"/>
              <a:t>Maacah</a:t>
            </a:r>
            <a:r>
              <a:rPr dirty="0"/>
              <a:t>, a daughter of Uriel of Gibeah.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war between Abijah and Jeroboam.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여로보암은</a:t>
            </a:r>
            <a:r>
              <a:rPr dirty="0"/>
              <a:t> </a:t>
            </a:r>
            <a:r>
              <a:rPr dirty="0" err="1"/>
              <a:t>아비야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세력을</a:t>
            </a:r>
            <a:r>
              <a:rPr dirty="0"/>
              <a:t> </a:t>
            </a:r>
            <a:r>
              <a:rPr dirty="0" err="1"/>
              <a:t>되찾지</a:t>
            </a:r>
            <a:r>
              <a:rPr dirty="0"/>
              <a:t> </a:t>
            </a:r>
            <a:r>
              <a:rPr dirty="0" err="1"/>
              <a:t>못했으며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치심으로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1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Jeroboam did not regain power during the time of Abijah.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struck him down and he died.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99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아비야는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커졌습니다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14명의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얻어</a:t>
            </a:r>
            <a:r>
              <a:rPr dirty="0"/>
              <a:t> 22명의 </a:t>
            </a:r>
            <a:r>
              <a:rPr dirty="0" err="1"/>
              <a:t>아들들과</a:t>
            </a:r>
            <a:r>
              <a:rPr dirty="0"/>
              <a:t> 16명의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18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Abijah grew in strength. He married fourteen wives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twenty-two sons and sixteen daughters.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63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아비야가</a:t>
            </a:r>
            <a:r>
              <a:rPr dirty="0"/>
              <a:t> 한 </a:t>
            </a:r>
            <a:r>
              <a:rPr dirty="0" err="1"/>
              <a:t>나머지</a:t>
            </a:r>
            <a:r>
              <a:rPr dirty="0"/>
              <a:t> 일, 곧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말은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잇도의</a:t>
            </a:r>
            <a:r>
              <a:rPr dirty="0"/>
              <a:t> </a:t>
            </a:r>
            <a:r>
              <a:rPr dirty="0" err="1"/>
              <a:t>주석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6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other events of Abijah's reign, what he did and what he said,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are written in the annotations of the prophet </a:t>
            </a:r>
            <a:r>
              <a:rPr dirty="0" err="1"/>
              <a:t>Iddo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5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아비야는</a:t>
            </a:r>
            <a:r>
              <a:rPr dirty="0"/>
              <a:t> 40만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용사들을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싸움터로</a:t>
            </a:r>
            <a:r>
              <a:rPr dirty="0"/>
              <a:t> </a:t>
            </a:r>
            <a:r>
              <a:rPr dirty="0" err="1"/>
              <a:t>나갔고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여로보암은</a:t>
            </a:r>
            <a:r>
              <a:rPr dirty="0"/>
              <a:t> 80만 </a:t>
            </a:r>
            <a:r>
              <a:rPr dirty="0" err="1"/>
              <a:t>명의</a:t>
            </a:r>
            <a:r>
              <a:rPr dirty="0"/>
              <a:t> 큰 </a:t>
            </a:r>
            <a:r>
              <a:rPr dirty="0" err="1"/>
              <a:t>군대로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맞섰습니다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6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Abijah went into battle with a force of four hundred thousand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able fighting men, and Jeroboam drew up a battle line against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eight hundred thousand able troops.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아비야는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산지의</a:t>
            </a:r>
            <a:r>
              <a:rPr dirty="0"/>
              <a:t> </a:t>
            </a:r>
            <a:r>
              <a:rPr dirty="0" err="1"/>
              <a:t>스마라임</a:t>
            </a:r>
            <a:r>
              <a:rPr dirty="0"/>
              <a:t> 산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여로보암과</a:t>
            </a:r>
            <a:r>
              <a:rPr dirty="0"/>
              <a:t> 온 </a:t>
            </a:r>
            <a:r>
              <a:rPr dirty="0" err="1"/>
              <a:t>이스라엘아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잘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7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Abijah stood on Mount </a:t>
            </a:r>
            <a:r>
              <a:rPr dirty="0" err="1"/>
              <a:t>Zemaraim</a:t>
            </a:r>
            <a:r>
              <a:rPr dirty="0"/>
              <a:t>, in the hill country of Ephraim,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"Jeroboam and all Israel, listen to me!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8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소금</a:t>
            </a:r>
            <a:r>
              <a:rPr dirty="0"/>
              <a:t> </a:t>
            </a:r>
            <a:r>
              <a:rPr dirty="0" err="1"/>
              <a:t>언약으로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왕권을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그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9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you know that the LORD, the God of Israel,</a:t>
            </a:r>
            <a:r>
              <a:rPr lang="en-US" dirty="0"/>
              <a:t> </a:t>
            </a:r>
            <a:r>
              <a:rPr dirty="0"/>
              <a:t>has given the kingship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 to David and his descendants forever by a covenant of salt?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신하였던</a:t>
            </a:r>
            <a:r>
              <a:rPr dirty="0"/>
              <a:t> </a:t>
            </a:r>
            <a:r>
              <a:rPr dirty="0" err="1"/>
              <a:t>느밧의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여로보암이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반역을</a:t>
            </a:r>
            <a:r>
              <a:rPr dirty="0"/>
              <a:t> </a:t>
            </a:r>
            <a:r>
              <a:rPr dirty="0" err="1"/>
              <a:t>저질렀다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94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Jeroboam son of </a:t>
            </a:r>
            <a:r>
              <a:rPr dirty="0" err="1"/>
              <a:t>Nebat</a:t>
            </a:r>
            <a:r>
              <a:rPr dirty="0"/>
              <a:t>, an official of Solomon son of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rebelled against his master.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건달과</a:t>
            </a:r>
            <a:r>
              <a:rPr dirty="0"/>
              <a:t> </a:t>
            </a:r>
            <a:r>
              <a:rPr dirty="0" err="1"/>
              <a:t>불량배들이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모여서</a:t>
            </a:r>
            <a:r>
              <a:rPr dirty="0"/>
              <a:t> </a:t>
            </a:r>
            <a:r>
              <a:rPr dirty="0" err="1"/>
              <a:t>솔로몬의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르호보암을</a:t>
            </a:r>
            <a:r>
              <a:rPr dirty="0"/>
              <a:t> </a:t>
            </a:r>
            <a:r>
              <a:rPr dirty="0" err="1"/>
              <a:t>반역했으나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르호보암이</a:t>
            </a:r>
            <a:r>
              <a:rPr dirty="0"/>
              <a:t> </a:t>
            </a:r>
            <a:r>
              <a:rPr dirty="0" err="1"/>
              <a:t>어리고</a:t>
            </a:r>
            <a:r>
              <a:rPr dirty="0"/>
              <a:t> </a:t>
            </a:r>
            <a:r>
              <a:rPr dirty="0" err="1"/>
              <a:t>약해서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능히</a:t>
            </a:r>
            <a:r>
              <a:rPr dirty="0"/>
              <a:t> </a:t>
            </a:r>
            <a:r>
              <a:rPr dirty="0" err="1"/>
              <a:t>막을</a:t>
            </a:r>
            <a:r>
              <a:rPr dirty="0"/>
              <a:t> 수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worthless scoundrels gathered around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opposed Rehoboam son</a:t>
            </a:r>
            <a:r>
              <a:rPr lang="en-US" dirty="0"/>
              <a:t> </a:t>
            </a:r>
            <a:r>
              <a:rPr dirty="0"/>
              <a:t>of Solomon when he was young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indecisive</a:t>
            </a:r>
            <a:r>
              <a:rPr lang="en-US" dirty="0"/>
              <a:t> </a:t>
            </a:r>
            <a:r>
              <a:rPr dirty="0"/>
              <a:t>and not strong enough to resist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저항하려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군사가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</a:t>
            </a:r>
            <a:r>
              <a:rPr dirty="0" err="1"/>
              <a:t>여로보암은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신이라고</a:t>
            </a:r>
            <a:r>
              <a:rPr dirty="0"/>
              <a:t> </a:t>
            </a:r>
            <a:r>
              <a:rPr dirty="0" err="1"/>
              <a:t>금송아지를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81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now you plan to resist the kingdom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in the hands of David's descendants.</a:t>
            </a:r>
            <a:r>
              <a:rPr lang="en-US" dirty="0"/>
              <a:t> </a:t>
            </a:r>
            <a:r>
              <a:rPr dirty="0"/>
              <a:t>You are indeed a vast army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with you the golden calves that Jeroboam made to be your gods.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아들들인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쫓아내고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백성들처럼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제사장을</a:t>
            </a:r>
            <a:r>
              <a:rPr dirty="0"/>
              <a:t> </a:t>
            </a:r>
            <a:r>
              <a:rPr dirty="0" err="1"/>
              <a:t>삼지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자마다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될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91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didn't you drive out the priests of the LORD, the sons of Aaron,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Levites, and make priests of your own as the peoples of other lands do?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comes to consecrate himself with a young bull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seven rams may become a priest of what are not gods.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1250</Words>
  <Application>Microsoft Office PowerPoint</Application>
  <PresentationFormat>와이드스크린</PresentationFormat>
  <Paragraphs>124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2022-09-14T07:21:48Z</dcterms:modified>
</cp:coreProperties>
</file>