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아비야는</a:t>
            </a:r>
            <a:r>
              <a:rPr dirty="0"/>
              <a:t> 그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잠들었고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아사가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시대에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10년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평안했습니다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25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Abijah rested with his fathers and was buried in the City of David.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Asa his son succeeded him as king, and in his days the country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at peace for ten years.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아사가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마레사의</a:t>
            </a:r>
            <a:r>
              <a:rPr dirty="0"/>
              <a:t> </a:t>
            </a:r>
            <a:r>
              <a:rPr dirty="0" err="1"/>
              <a:t>스바다</a:t>
            </a:r>
            <a:r>
              <a:rPr dirty="0"/>
              <a:t> </a:t>
            </a:r>
            <a:r>
              <a:rPr dirty="0" err="1"/>
              <a:t>골짜기에서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lang="en-US"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태세를</a:t>
            </a:r>
            <a:r>
              <a:rPr dirty="0"/>
              <a:t> </a:t>
            </a:r>
            <a:r>
              <a:rPr dirty="0" err="1"/>
              <a:t>갖추었습니다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8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Asa went out to meet him, and they took up battle positions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Valley of </a:t>
            </a:r>
            <a:r>
              <a:rPr dirty="0" err="1"/>
              <a:t>Zephathah</a:t>
            </a:r>
            <a:r>
              <a:rPr dirty="0"/>
              <a:t> near </a:t>
            </a:r>
            <a:r>
              <a:rPr dirty="0" err="1"/>
              <a:t>Mareshah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547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아사가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힘없는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/>
              <a:t>대항할</a:t>
            </a:r>
            <a:r>
              <a:rPr dirty="0"/>
              <a:t> 때 </a:t>
            </a:r>
            <a:r>
              <a:rPr dirty="0" err="1"/>
              <a:t>도와줄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주밖에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도와주십시오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lang="en-US" dirty="0"/>
              <a:t> </a:t>
            </a:r>
            <a:r>
              <a:rPr dirty="0"/>
              <a:t>이 큰 </a:t>
            </a:r>
            <a:r>
              <a:rPr dirty="0" err="1"/>
              <a:t>군대에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이기지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42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Asa called to the LORD his God and said,</a:t>
            </a:r>
            <a:r>
              <a:rPr lang="en-US" dirty="0"/>
              <a:t> </a:t>
            </a:r>
            <a:r>
              <a:rPr dirty="0"/>
              <a:t>"LORD, there is no one like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help the powerless against the mighty.</a:t>
            </a:r>
            <a:r>
              <a:rPr lang="en-US" dirty="0"/>
              <a:t> </a:t>
            </a:r>
            <a:r>
              <a:rPr dirty="0"/>
              <a:t>Help us, O LORD our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rely on you, and in your name</a:t>
            </a:r>
            <a:r>
              <a:rPr lang="en-US" dirty="0"/>
              <a:t> </a:t>
            </a:r>
            <a:r>
              <a:rPr dirty="0"/>
              <a:t>we have come against this vast army.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you are our God;</a:t>
            </a:r>
            <a:r>
              <a:rPr lang="en-US" dirty="0"/>
              <a:t> </a:t>
            </a:r>
            <a:r>
              <a:rPr dirty="0"/>
              <a:t>do not let man prevail against you."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아사와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7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struck down the </a:t>
            </a:r>
            <a:r>
              <a:rPr dirty="0" err="1"/>
              <a:t>Cushites</a:t>
            </a:r>
            <a:r>
              <a:rPr dirty="0"/>
              <a:t> before Asa and Judah.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Cushites</a:t>
            </a:r>
            <a:r>
              <a:rPr dirty="0"/>
              <a:t> fled,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아사와</a:t>
            </a:r>
            <a:r>
              <a:rPr dirty="0"/>
              <a:t> 그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그랄까지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쫓아갔습니다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그토록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쓰러졌고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망했습니다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빼앗았습니다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82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Asa and his army pursued them as far as </a:t>
            </a:r>
            <a:r>
              <a:rPr dirty="0" err="1"/>
              <a:t>Gerar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a great number of </a:t>
            </a:r>
            <a:r>
              <a:rPr dirty="0" err="1"/>
              <a:t>Cushites</a:t>
            </a:r>
            <a:r>
              <a:rPr dirty="0"/>
              <a:t> fell that they could not recover;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crushed before the LORD and his forces.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Judah carried off a large amount of plunder.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두려움을</a:t>
            </a:r>
            <a:r>
              <a:rPr dirty="0"/>
              <a:t> </a:t>
            </a:r>
            <a:r>
              <a:rPr dirty="0" err="1"/>
              <a:t>내리셨기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그랄</a:t>
            </a:r>
            <a:r>
              <a:rPr dirty="0"/>
              <a:t> </a:t>
            </a:r>
            <a:r>
              <a:rPr dirty="0" err="1"/>
              <a:t>주변의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성읍들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빼앗았습니다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9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destroyed all the villages around </a:t>
            </a:r>
            <a:r>
              <a:rPr dirty="0" err="1"/>
              <a:t>Gerar</a:t>
            </a:r>
            <a:r>
              <a:rPr dirty="0"/>
              <a:t>, for the terror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fallen upon them. They plundered all these villages,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there was much booty there.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가축을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천막을</a:t>
            </a:r>
            <a:r>
              <a:rPr dirty="0"/>
              <a:t> </a:t>
            </a:r>
            <a:r>
              <a:rPr dirty="0" err="1"/>
              <a:t>공격해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양들과</a:t>
            </a:r>
            <a:r>
              <a:rPr dirty="0"/>
              <a:t> </a:t>
            </a:r>
            <a:r>
              <a:rPr dirty="0" err="1"/>
              <a:t>염소들과</a:t>
            </a:r>
            <a:r>
              <a:rPr dirty="0"/>
              <a:t> </a:t>
            </a:r>
            <a:r>
              <a:rPr dirty="0" err="1"/>
              <a:t>낙타들을</a:t>
            </a:r>
            <a:r>
              <a:rPr dirty="0"/>
              <a:t> </a:t>
            </a:r>
            <a:r>
              <a:rPr dirty="0" err="1"/>
              <a:t>빼앗아</a:t>
            </a:r>
            <a:r>
              <a:rPr lang="en-US"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58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attacked the camps of the herdsmen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carried off droves of sheep and goats and camels.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</a:t>
            </a:r>
            <a:r>
              <a:rPr dirty="0"/>
              <a:t>they returned to Jerusalem.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아사는 그 하나님 여호와의 눈앞에 선하고 올바르게 행동했습니다.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Asa did what was good and right in the eyes of the LORD his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제단과</a:t>
            </a:r>
            <a:r>
              <a:rPr dirty="0"/>
              <a:t> </a:t>
            </a:r>
            <a:r>
              <a:rPr dirty="0" err="1"/>
              <a:t>산당들을</a:t>
            </a:r>
            <a:r>
              <a:rPr dirty="0"/>
              <a:t> </a:t>
            </a:r>
            <a:r>
              <a:rPr dirty="0" err="1"/>
              <a:t>없애고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돌기둥을</a:t>
            </a:r>
            <a:r>
              <a:rPr dirty="0"/>
              <a:t> </a:t>
            </a:r>
            <a:r>
              <a:rPr dirty="0" err="1"/>
              <a:t>깨고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찍어버렸습니다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removed the foreign altars and the high places,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smashed the sacred stones and cut down the Asherah poles.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아사는</a:t>
            </a:r>
            <a:r>
              <a:rPr dirty="0"/>
              <a:t> </a:t>
            </a:r>
            <a:r>
              <a:rPr dirty="0" err="1"/>
              <a:t>유다에게</a:t>
            </a:r>
            <a:r>
              <a:rPr dirty="0"/>
              <a:t> 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율법과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지키게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22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commanded Judah to seek the LORD, the God of their fathers,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obey his laws and commands.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아사는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성들에서</a:t>
            </a:r>
            <a:r>
              <a:rPr dirty="0"/>
              <a:t> </a:t>
            </a:r>
            <a:r>
              <a:rPr dirty="0" err="1"/>
              <a:t>산당과</a:t>
            </a:r>
            <a:r>
              <a:rPr dirty="0"/>
              <a:t> </a:t>
            </a:r>
            <a:r>
              <a:rPr dirty="0" err="1"/>
              <a:t>태양상을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버렸고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다스림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평안했습니다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09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removed the high places and incense altars in every town in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kingdom was at peace under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아사에게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주셨기에</a:t>
            </a:r>
            <a:r>
              <a:rPr dirty="0"/>
              <a:t> </a:t>
            </a:r>
            <a:r>
              <a:rPr dirty="0" err="1"/>
              <a:t>수년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전쟁이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아사는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평안한</a:t>
            </a:r>
            <a:r>
              <a:rPr dirty="0"/>
              <a:t> 때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요새들을</a:t>
            </a:r>
            <a:r>
              <a:rPr dirty="0"/>
              <a:t> </a:t>
            </a:r>
            <a:r>
              <a:rPr dirty="0" err="1"/>
              <a:t>건축했습니다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25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built up the fortified cities of Judah, since the land was at peace.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was at war with him during those years, for the LORD gave him rest.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25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아사가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건축하고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탑과</a:t>
            </a:r>
            <a:r>
              <a:rPr dirty="0"/>
              <a:t> </a:t>
            </a:r>
            <a:r>
              <a:rPr dirty="0" err="1"/>
              <a:t>성문과</a:t>
            </a:r>
            <a:r>
              <a:rPr dirty="0"/>
              <a:t> </a:t>
            </a:r>
            <a:r>
              <a:rPr dirty="0" err="1"/>
              <a:t>빗장이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쌓자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찾았기에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건축하고</a:t>
            </a:r>
            <a:r>
              <a:rPr dirty="0"/>
              <a:t> </a:t>
            </a:r>
            <a:r>
              <a:rPr dirty="0" err="1"/>
              <a:t>잘살았습니다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66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us build up these towns," he said to Judah, "and put walls around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towers, gates and bars. The land is still ours,</a:t>
            </a:r>
            <a:r>
              <a:rPr lang="en-US" dirty="0"/>
              <a:t> </a:t>
            </a:r>
            <a:r>
              <a:rPr dirty="0"/>
              <a:t>because we have sought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our God;</a:t>
            </a:r>
            <a:r>
              <a:rPr lang="en-US" dirty="0"/>
              <a:t> </a:t>
            </a:r>
            <a:r>
              <a:rPr dirty="0"/>
              <a:t>we sought him and he has given us rest on every side."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built and prospered.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91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아사에게는</a:t>
            </a:r>
            <a:r>
              <a:rPr dirty="0"/>
              <a:t> 큰 </a:t>
            </a:r>
            <a:r>
              <a:rPr dirty="0" err="1"/>
              <a:t>방패와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군사</a:t>
            </a:r>
            <a:r>
              <a:rPr dirty="0"/>
              <a:t> 30만이 </a:t>
            </a:r>
            <a:r>
              <a:rPr dirty="0" err="1"/>
              <a:t>있었고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방패와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군사</a:t>
            </a:r>
            <a:r>
              <a:rPr dirty="0"/>
              <a:t> 28만이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용사들이었습니다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69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Asa had an army of three hundred thousand men from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equipped with large shields and with spears,</a:t>
            </a:r>
            <a:r>
              <a:rPr lang="en-US" dirty="0"/>
              <a:t> </a:t>
            </a:r>
            <a:r>
              <a:rPr dirty="0"/>
              <a:t>and two hundred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eighty thousand from Benjamin, armed with small shields and with bows.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brave fighting 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98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세라가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치려고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100만의 </a:t>
            </a:r>
            <a:r>
              <a:rPr dirty="0" err="1"/>
              <a:t>군대와</a:t>
            </a:r>
            <a:r>
              <a:rPr dirty="0"/>
              <a:t> 300대의 </a:t>
            </a: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이끌고</a:t>
            </a:r>
            <a:r>
              <a:rPr lang="en-US" dirty="0"/>
              <a:t> </a:t>
            </a:r>
            <a:r>
              <a:rPr dirty="0" err="1"/>
              <a:t>진군해</a:t>
            </a:r>
            <a:r>
              <a:rPr dirty="0"/>
              <a:t> </a:t>
            </a:r>
            <a:r>
              <a:rPr dirty="0" err="1"/>
              <a:t>마레사까지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8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Zerah the Cushite marched out against them with a vast army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three hundred chariots, and came as far as </a:t>
            </a:r>
            <a:r>
              <a:rPr dirty="0" err="1"/>
              <a:t>Mareshah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928</Words>
  <Application>Microsoft Office PowerPoint</Application>
  <PresentationFormat>와이드스크린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2022-09-14T07:35:35Z</dcterms:modified>
</cp:coreProperties>
</file>