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하나님의 영이 오뎃의 아들 아사랴에게 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Spirit of God came upon Azariah son of Oded.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그들은 아사가 다스린 지 15년 셋째 달에 예루살렘에 모였습니다.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5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assembled at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third month of the fifteenth year</a:t>
            </a:r>
            <a:r>
              <a:rPr lang="en-US" dirty="0"/>
              <a:t> </a:t>
            </a:r>
            <a:r>
              <a:rPr dirty="0"/>
              <a:t>of Asa's reign.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05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것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소 700마리, 양 7,000마리를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0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they sacrificed to the LORD</a:t>
            </a:r>
            <a:r>
              <a:rPr lang="en-US" dirty="0"/>
              <a:t> </a:t>
            </a:r>
            <a:r>
              <a:rPr dirty="0"/>
              <a:t>seven hundred head of cattle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seven thousand sheep and goats from the plunder they had brought back.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온 </a:t>
            </a:r>
            <a:r>
              <a:rPr dirty="0" err="1"/>
              <a:t>마음과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다해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찾겠다고</a:t>
            </a:r>
            <a:r>
              <a:rPr dirty="0"/>
              <a:t> </a:t>
            </a:r>
            <a:r>
              <a:rPr dirty="0" err="1"/>
              <a:t>약속했습니다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0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entered into a covenant to seek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their fathers, with all their heart and soul.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작든</a:t>
            </a:r>
            <a:r>
              <a:rPr dirty="0"/>
              <a:t> </a:t>
            </a:r>
            <a:r>
              <a:rPr dirty="0" err="1"/>
              <a:t>크든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남녀를</a:t>
            </a:r>
            <a:r>
              <a:rPr dirty="0"/>
              <a:t> </a:t>
            </a:r>
            <a:r>
              <a:rPr dirty="0" err="1"/>
              <a:t>불문하고</a:t>
            </a:r>
            <a:r>
              <a:rPr dirty="0"/>
              <a:t> 다 </a:t>
            </a:r>
            <a:r>
              <a:rPr dirty="0" err="1"/>
              <a:t>죽이기로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36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would not seek the LORD, the God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to be put to death, whether small or great, man or woman.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그들은 큰 소리로 부르고 나팔 소리와 뿔 소리로 여호와께 맹세했습니다.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23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an oath to the LORD with loud acclamation,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shouting and with trumpets and horns.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온 </a:t>
            </a:r>
            <a:r>
              <a:rPr dirty="0" err="1"/>
              <a:t>유다는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기뻤습니다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찾았고</a:t>
            </a:r>
            <a:r>
              <a:rPr dirty="0"/>
              <a:t> </a:t>
            </a:r>
            <a:r>
              <a:rPr dirty="0" err="1"/>
              <a:t>여호와께서도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주변에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34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Judah rejoiced about the oath because they had sworn it wholeheartedly.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sought God eagerly, and he was found by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gave them rest on every side.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아사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어머니</a:t>
            </a:r>
            <a:r>
              <a:rPr dirty="0"/>
              <a:t> </a:t>
            </a:r>
            <a:r>
              <a:rPr dirty="0" err="1"/>
              <a:t>마아가를</a:t>
            </a:r>
            <a:r>
              <a:rPr dirty="0"/>
              <a:t> </a:t>
            </a:r>
            <a:r>
              <a:rPr dirty="0" err="1"/>
              <a:t>대비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물러나게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역겨운</a:t>
            </a:r>
            <a:r>
              <a:rPr dirty="0"/>
              <a:t> </a:t>
            </a: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만들었기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아사는</a:t>
            </a:r>
            <a:r>
              <a:rPr dirty="0"/>
              <a:t> 그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찍어</a:t>
            </a:r>
            <a:r>
              <a:rPr dirty="0"/>
              <a:t> </a:t>
            </a:r>
            <a:r>
              <a:rPr dirty="0" err="1"/>
              <a:t>기드론</a:t>
            </a:r>
            <a:r>
              <a:rPr dirty="0"/>
              <a:t> </a:t>
            </a:r>
            <a:r>
              <a:rPr dirty="0" err="1"/>
              <a:t>골짜기에서</a:t>
            </a:r>
            <a:r>
              <a:rPr dirty="0"/>
              <a:t> </a:t>
            </a:r>
            <a:r>
              <a:rPr dirty="0" err="1"/>
              <a:t>태웠습니다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16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Asa also deposed his grandmother </a:t>
            </a:r>
            <a:r>
              <a:rPr dirty="0" err="1"/>
              <a:t>Maacah</a:t>
            </a:r>
            <a:r>
              <a:rPr dirty="0"/>
              <a:t> from her position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queen mother, because she had made a repulsive Asherah pole.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Asa cut the pole down, broke it up and burned it in the Kidron Valley.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산당을</a:t>
            </a:r>
            <a:r>
              <a:rPr dirty="0"/>
              <a:t> </a:t>
            </a:r>
            <a:r>
              <a:rPr dirty="0" err="1"/>
              <a:t>없애지는</a:t>
            </a:r>
            <a:r>
              <a:rPr dirty="0"/>
              <a:t> </a:t>
            </a:r>
            <a:r>
              <a:rPr dirty="0" err="1"/>
              <a:t>않았지만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아사는</a:t>
            </a:r>
            <a:r>
              <a:rPr dirty="0"/>
              <a:t> 그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평생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8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he did not remove the high places from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Asa's heart was fully committed to the LORD all his life.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아사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그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바친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물건들을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32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brought into the temple of God the silver and gold</a:t>
            </a:r>
            <a:r>
              <a:rPr lang="en-US" dirty="0"/>
              <a:t> </a:t>
            </a:r>
            <a:r>
              <a:rPr dirty="0"/>
              <a:t>and the articles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and his father had dedicated.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아사가 다스린 지 35년째까지 더 전쟁이 없었습니다.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 was no more war until the thirty-fifth year of Asa's reign.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아사를</a:t>
            </a:r>
            <a:r>
              <a:rPr dirty="0"/>
              <a:t> </a:t>
            </a:r>
            <a:r>
              <a:rPr dirty="0" err="1"/>
              <a:t>만나러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아사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온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지파야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들으라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함께하는</a:t>
            </a:r>
            <a:r>
              <a:rPr dirty="0"/>
              <a:t> 한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찾으면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찾게</a:t>
            </a:r>
            <a:r>
              <a:rPr dirty="0"/>
              <a:t> 될 </a:t>
            </a:r>
            <a:r>
              <a:rPr dirty="0" err="1"/>
              <a:t>것이지만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버리면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버리실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45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out to meet Asa and said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to me, Asa and all Judah and Benjamin.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with you when you are with him. If you seek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found by you, but if you forsake him, he will forsake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참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없었고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가르치는</a:t>
            </a:r>
            <a:r>
              <a:rPr dirty="0"/>
              <a:t> </a:t>
            </a:r>
            <a:r>
              <a:rPr dirty="0" err="1"/>
              <a:t>제사장도</a:t>
            </a:r>
            <a:r>
              <a:rPr dirty="0"/>
              <a:t> </a:t>
            </a:r>
            <a:r>
              <a:rPr dirty="0" err="1"/>
              <a:t>율법도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지내왔다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86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long time Israel was without the true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a priest to teach and without the law.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 </a:t>
            </a:r>
            <a:r>
              <a:rPr dirty="0" err="1"/>
              <a:t>어려움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찾으므로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61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their distress they turned to the LORD, the God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sought him, and he was found by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그때 나가는 사람이나 들어오는 사람에게 평안이 없었다. 그 땅에 사는 모든 사람들이 큰 혼란에 빠져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those days it was not safe to travel about, for all the inhabitants of the lands were in great turmoil.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치니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고난으로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힘들게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8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nation was being crushed by another and one city by another,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God was troubling them with every kind of distress.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강해지고</a:t>
            </a:r>
            <a:r>
              <a:rPr dirty="0"/>
              <a:t> </a:t>
            </a:r>
            <a:r>
              <a:rPr dirty="0" err="1"/>
              <a:t>포기하지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한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상이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50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as for you, be strong and do not give up,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work will be rewarded."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560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아사는</a:t>
            </a:r>
            <a:r>
              <a:rPr dirty="0"/>
              <a:t> 이 말, 곧 </a:t>
            </a:r>
            <a:r>
              <a:rPr dirty="0" err="1"/>
              <a:t>오뎃의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아사랴의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용기를</a:t>
            </a:r>
            <a:r>
              <a:rPr dirty="0"/>
              <a:t> </a:t>
            </a:r>
            <a:r>
              <a:rPr dirty="0" err="1"/>
              <a:t>얻었습니다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아사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온 땅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산지에서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성들에서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역겨운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또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현관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고쳤습니다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62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Asa heard these words and the prophecy of Azariah son of Oded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prophet, he took courage. He removed the detestable idols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whole land of Judah and Benjamin and from the towns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captured in the hills of Ephraim. He repaired the altar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in front of the portico of the LORD's temple.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88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그는</a:t>
            </a:r>
            <a:r>
              <a:rPr dirty="0"/>
              <a:t> 온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</a:t>
            </a:r>
            <a:r>
              <a:rPr dirty="0"/>
              <a:t>, </a:t>
            </a:r>
            <a:r>
              <a:rPr dirty="0" err="1"/>
              <a:t>므낫세</a:t>
            </a:r>
            <a:r>
              <a:rPr dirty="0"/>
              <a:t>, </a:t>
            </a:r>
            <a:r>
              <a:rPr dirty="0" err="1"/>
              <a:t>시므온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아사와</a:t>
            </a:r>
            <a:r>
              <a:rPr dirty="0"/>
              <a:t> </a:t>
            </a:r>
            <a:r>
              <a:rPr dirty="0" err="1"/>
              <a:t>함께하시는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이스라엘에서도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아사에게로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38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assembled all Judah and Benjamin and the people from Ephraim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Manasseh and Simeon who had settled among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large numbers</a:t>
            </a:r>
            <a:r>
              <a:rPr lang="en-US" dirty="0"/>
              <a:t> </a:t>
            </a:r>
            <a:r>
              <a:rPr dirty="0"/>
              <a:t>had come over to him from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saw that the LORD his God was with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1038</Words>
  <Application>Microsoft Office PowerPoint</Application>
  <PresentationFormat>와이드스크린</PresentationFormat>
  <Paragraphs>105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130</cp:revision>
  <dcterms:created xsi:type="dcterms:W3CDTF">2019-02-17T10:11:46Z</dcterms:created>
  <dcterms:modified xsi:type="dcterms:W3CDTF">2022-09-14T13:28:17Z</dcterms:modified>
</cp:coreProperties>
</file>