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36년째에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바아사가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올라와서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아사에게</a:t>
            </a:r>
            <a:r>
              <a:rPr dirty="0"/>
              <a:t> </a:t>
            </a:r>
            <a:r>
              <a:rPr dirty="0" err="1"/>
              <a:t>오가지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라마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thirty-sixth year of Asa's reign </a:t>
            </a:r>
            <a:r>
              <a:rPr dirty="0" err="1"/>
              <a:t>Baasha</a:t>
            </a:r>
            <a:r>
              <a:rPr dirty="0"/>
              <a:t> king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up against Judah and fortified Ramah to prevent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from leaving or entering the territory of Asa king of Judah.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아사는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선견자에게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하나니를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아사는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학대하기도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0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was angry with the seer because of this;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so enraged that he put him in prison.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same time Asa brutally oppressed some of the people.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한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2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events of Asa's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written in the book of the kings of Judah and Israel.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39년에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심했는데</a:t>
            </a:r>
            <a:r>
              <a:rPr dirty="0"/>
              <a:t> </a:t>
            </a: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의사들만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thirty-ninth year of his reign Asa was afflicted with a disease in his feet.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his disease was severe, even in his illness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seek help from the LORD, but only from the physicians.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후 아사가 다스린 지 41년에 아사는 자기 조상들과 함께 잠들었습니다.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in the forty-first year of his reign Asa died and rested with his fathers.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그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둔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아사를</a:t>
            </a:r>
            <a:r>
              <a:rPr dirty="0"/>
              <a:t> </a:t>
            </a:r>
            <a:r>
              <a:rPr dirty="0" err="1"/>
              <a:t>묻었습니다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나도록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향료로</a:t>
            </a:r>
            <a:r>
              <a:rPr dirty="0"/>
              <a:t> </a:t>
            </a:r>
            <a:r>
              <a:rPr dirty="0" err="1"/>
              <a:t>채운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뉘었고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기리기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밝혔습니다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buried him in the tomb that he had cut out for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City of David. They laid him on a bier covered </a:t>
            </a:r>
            <a:r>
              <a:t>with spices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various blended perfumes, and they made a huge fire in his honor.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아사는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다메섹을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왕 </a:t>
            </a:r>
            <a:r>
              <a:rPr dirty="0" err="1"/>
              <a:t>벤하닷에게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then took the silver and gold out of the treasuries of the LORD's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his own palace and sent it to Ben-</a:t>
            </a:r>
            <a:r>
              <a:rPr dirty="0" err="1"/>
              <a:t>Hadad</a:t>
            </a:r>
            <a:r>
              <a:rPr dirty="0"/>
              <a:t> king of Aram,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ruling in Damascus.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아사가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맺읍시다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보냅니다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바아사와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깨십시오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물러갈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there be a treaty between me and you," he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there was between my father and your father.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am sending you silver and gold.</a:t>
            </a:r>
            <a:r>
              <a:rPr lang="en-US" dirty="0"/>
              <a:t> </a:t>
            </a:r>
            <a:r>
              <a:rPr dirty="0"/>
              <a:t>Now break your treaty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</a:t>
            </a:r>
            <a:r>
              <a:rPr dirty="0" err="1"/>
              <a:t>Baasha</a:t>
            </a:r>
            <a:r>
              <a:rPr dirty="0"/>
              <a:t> king of Israel so he will withdraw from me."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8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벤하닷은</a:t>
            </a:r>
            <a:r>
              <a:rPr dirty="0"/>
              <a:t> </a:t>
            </a: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군사령관들을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이욘</a:t>
            </a:r>
            <a:r>
              <a:rPr dirty="0"/>
              <a:t>, 단, </a:t>
            </a:r>
            <a:r>
              <a:rPr dirty="0" err="1"/>
              <a:t>아벨마임</a:t>
            </a:r>
            <a:r>
              <a:rPr dirty="0"/>
              <a:t>, </a:t>
            </a: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함락시켰습니다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31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Ben-</a:t>
            </a:r>
            <a:r>
              <a:rPr dirty="0" err="1"/>
              <a:t>Hadad</a:t>
            </a:r>
            <a:r>
              <a:rPr dirty="0"/>
              <a:t> agreed with King Asa and sent the commanders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forces against the towns of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conquered </a:t>
            </a:r>
            <a:r>
              <a:rPr dirty="0" err="1"/>
              <a:t>Ijon</a:t>
            </a:r>
            <a:r>
              <a:rPr dirty="0"/>
              <a:t>, Dan, Abel Maim and all the store cities of Naphtali.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바아사가 이 소식을 듣고 라마를 건축하던 것을 멈췄습니다.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5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Baasha</a:t>
            </a:r>
            <a:r>
              <a:rPr dirty="0"/>
              <a:t> heard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stopped building Ramah and abandoned his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바아사가</a:t>
            </a:r>
            <a:r>
              <a:rPr dirty="0"/>
              <a:t> </a:t>
            </a:r>
            <a:r>
              <a:rPr dirty="0" err="1"/>
              <a:t>라마에서</a:t>
            </a:r>
            <a:r>
              <a:rPr dirty="0"/>
              <a:t> </a:t>
            </a:r>
            <a:r>
              <a:rPr dirty="0" err="1"/>
              <a:t>쓰려고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나무들을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그것들로</a:t>
            </a:r>
            <a:r>
              <a:rPr dirty="0"/>
              <a:t> </a:t>
            </a:r>
            <a:r>
              <a:rPr dirty="0" err="1"/>
              <a:t>게바와</a:t>
            </a:r>
            <a:r>
              <a:rPr dirty="0"/>
              <a:t> </a:t>
            </a:r>
            <a:r>
              <a:rPr dirty="0" err="1"/>
              <a:t>미스바를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Asa brought all the men of Judah, and they carried away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Ramah the stones and timber </a:t>
            </a:r>
            <a:r>
              <a:rPr dirty="0" err="1"/>
              <a:t>Baasha</a:t>
            </a:r>
            <a:r>
              <a:rPr dirty="0"/>
              <a:t> had been using.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he built up </a:t>
            </a:r>
            <a:r>
              <a:rPr dirty="0" err="1"/>
              <a:t>Geba</a:t>
            </a:r>
            <a:r>
              <a:rPr dirty="0"/>
              <a:t> and Mizpah.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하나니가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아사에게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의지했기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벗어났습니다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4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</a:t>
            </a:r>
            <a:r>
              <a:rPr dirty="0" err="1"/>
              <a:t>Hanani</a:t>
            </a:r>
            <a:r>
              <a:rPr dirty="0"/>
              <a:t> the seer came to Asa king of Judah and said to him: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you relied on the king of Aram and not on the LORD your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army of the king of Aram has escaped from your hand.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3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에티오피아와</a:t>
            </a:r>
            <a:r>
              <a:rPr dirty="0"/>
              <a:t> </a:t>
            </a:r>
            <a:r>
              <a:rPr dirty="0" err="1"/>
              <a:t>리비아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말의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아니었습니까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넘기셨던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4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not the </a:t>
            </a:r>
            <a:r>
              <a:rPr dirty="0" err="1"/>
              <a:t>Cushites</a:t>
            </a:r>
            <a:r>
              <a:rPr dirty="0"/>
              <a:t> and Libyans a mighty army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great numbers</a:t>
            </a:r>
            <a:r>
              <a:rPr lang="en-US" dirty="0"/>
              <a:t> </a:t>
            </a:r>
            <a:r>
              <a:rPr dirty="0"/>
              <a:t>of chariots and horsemen?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you relied on the LORD,</a:t>
            </a:r>
            <a:r>
              <a:rPr lang="en-US" dirty="0"/>
              <a:t> </a:t>
            </a:r>
            <a:r>
              <a:rPr dirty="0"/>
              <a:t>he delivered them into your hand.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볼 수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이번</a:t>
            </a:r>
            <a:r>
              <a:rPr dirty="0"/>
              <a:t> </a:t>
            </a:r>
            <a:r>
              <a:rPr dirty="0" err="1"/>
              <a:t>일에서</a:t>
            </a:r>
            <a:r>
              <a:rPr dirty="0"/>
              <a:t> </a:t>
            </a:r>
            <a:r>
              <a:rPr dirty="0" err="1"/>
              <a:t>어리석게</a:t>
            </a:r>
            <a:r>
              <a:rPr dirty="0"/>
              <a:t> </a:t>
            </a:r>
            <a:r>
              <a:rPr dirty="0" err="1"/>
              <a:t>행했으니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휘말릴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86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eyes of the LORD range throughout the earth to strengthen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whose hearts are fully committed to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done a foolish thing, and from now on you will be at war."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897</Words>
  <Application>Microsoft Office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2022-09-14T13:32:00Z</dcterms:modified>
</cp:coreProperties>
</file>