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아사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여호사밧이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대항하기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길렀습니다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7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Jehoshaphat his son succeeded him as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strengthened himself against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두려움이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주변의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</a:t>
            </a:r>
            <a:r>
              <a:rPr dirty="0"/>
              <a:t> </a:t>
            </a:r>
            <a:r>
              <a:rPr dirty="0" err="1"/>
              <a:t>번져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여호사밧에게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걸지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9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fear of the LORD fell on all the kingdoms of the lands surrounding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did not make war with Jehoshaphat.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5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여호사밧에게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보내고</a:t>
            </a:r>
            <a:r>
              <a:rPr dirty="0"/>
              <a:t> </a:t>
            </a:r>
            <a:r>
              <a:rPr dirty="0" err="1"/>
              <a:t>조공으로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보내기도</a:t>
            </a:r>
            <a:r>
              <a:rPr dirty="0"/>
              <a:t> </a:t>
            </a:r>
            <a:r>
              <a:rPr dirty="0" err="1"/>
              <a:t>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아라비아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7,700마리와 </a:t>
            </a:r>
            <a:r>
              <a:rPr dirty="0" err="1"/>
              <a:t>숫염소</a:t>
            </a:r>
            <a:r>
              <a:rPr dirty="0"/>
              <a:t> 7,700마리를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72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Philistines brought Jehoshaphat gifts and silver as tribute,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Arabs brought him flocks:</a:t>
            </a:r>
            <a:r>
              <a:rPr lang="en-US" dirty="0"/>
              <a:t> </a:t>
            </a:r>
            <a:r>
              <a:rPr dirty="0"/>
              <a:t>seven thousand seven hundred rams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seven thousand seven hundred goats.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여호사밧은 더욱 세력이 강해져 유다에 요새들과 창고성들을 지었습니다.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49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Jehoshaphat became more and more powerful;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built forts and store cities in Judah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성들에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군사들을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0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large supplies in the towns of Judah.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kept experienced fighting men in Jerusalem.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3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군사는</a:t>
            </a:r>
            <a:r>
              <a:rPr dirty="0"/>
              <a:t> </a:t>
            </a:r>
            <a:r>
              <a:rPr dirty="0" err="1"/>
              <a:t>족속대로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올라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천부장들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사령관인</a:t>
            </a:r>
            <a:r>
              <a:rPr dirty="0"/>
              <a:t> </a:t>
            </a:r>
            <a:r>
              <a:rPr dirty="0" err="1"/>
              <a:t>아드나가</a:t>
            </a:r>
            <a:r>
              <a:rPr dirty="0"/>
              <a:t> </a:t>
            </a:r>
            <a:r>
              <a:rPr dirty="0" err="1"/>
              <a:t>부하</a:t>
            </a:r>
            <a:r>
              <a:rPr dirty="0"/>
              <a:t> 30만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거느리고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5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enrollment by families was as follows: From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commanders of units of 1,000: </a:t>
            </a:r>
            <a:r>
              <a:rPr dirty="0" err="1"/>
              <a:t>Adnah</a:t>
            </a:r>
            <a:r>
              <a:rPr dirty="0"/>
              <a:t> the commander,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300,000 fighting men;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다음으로는 여호하난이 부하 28만 명을 거느리고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next, Jehohanan the commander, with 280,000;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6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 </a:t>
            </a:r>
            <a:r>
              <a:rPr dirty="0" err="1"/>
              <a:t>다음으로는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섬기겠다고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나선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시그리의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아마시야가</a:t>
            </a:r>
            <a:r>
              <a:rPr dirty="0"/>
              <a:t> </a:t>
            </a:r>
            <a:r>
              <a:rPr dirty="0" err="1"/>
              <a:t>부하</a:t>
            </a:r>
            <a:r>
              <a:rPr dirty="0"/>
              <a:t> 20만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거느렸습니다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8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next, </a:t>
            </a:r>
            <a:r>
              <a:rPr dirty="0" err="1"/>
              <a:t>Amasiah</a:t>
            </a:r>
            <a:r>
              <a:rPr dirty="0"/>
              <a:t> son of </a:t>
            </a:r>
            <a:r>
              <a:rPr dirty="0" err="1"/>
              <a:t>Zicri</a:t>
            </a:r>
            <a:r>
              <a:rPr dirty="0"/>
              <a:t>, who volunteered himself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service of the LORD, with 200,000.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사람으로는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군인</a:t>
            </a:r>
            <a:r>
              <a:rPr dirty="0"/>
              <a:t> </a:t>
            </a:r>
            <a:r>
              <a:rPr dirty="0" err="1"/>
              <a:t>엘리아다가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활과</a:t>
            </a:r>
            <a:r>
              <a:rPr dirty="0"/>
              <a:t> </a:t>
            </a:r>
            <a:r>
              <a:rPr dirty="0" err="1"/>
              <a:t>방패를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부하</a:t>
            </a:r>
            <a:r>
              <a:rPr dirty="0"/>
              <a:t> 20만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거느리고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6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Benjamin: </a:t>
            </a:r>
            <a:r>
              <a:rPr dirty="0" err="1"/>
              <a:t>Eliada</a:t>
            </a:r>
            <a:r>
              <a:rPr dirty="0"/>
              <a:t>, a valiant soldier,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200,000 men armed with bows and shields;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여호사밧은 싸울 준비가 돼 있는 군사 18만 명이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next, Jehozabad, with 180,000 men armed for battle.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군사들인데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외에도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온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요새들에</a:t>
            </a:r>
            <a:r>
              <a:rPr dirty="0"/>
              <a:t> </a:t>
            </a:r>
            <a:r>
              <a:rPr dirty="0" err="1"/>
              <a:t>군사들을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3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men who served the </a:t>
            </a:r>
            <a:r>
              <a:t>king,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besides </a:t>
            </a:r>
            <a:r>
              <a:rPr dirty="0"/>
              <a:t>those he stationed in the fortified cities throughout Judah.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요새들에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주둔시키고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그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아사가</a:t>
            </a:r>
            <a:r>
              <a:rPr dirty="0"/>
              <a:t> </a:t>
            </a:r>
            <a:r>
              <a:rPr dirty="0" err="1"/>
              <a:t>함락시킨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성들에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6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stationed troops in all the fortified cities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garrisons in Judah and in the towns of Ephraim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his father Asa had captured.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여호사밧과</a:t>
            </a:r>
            <a:r>
              <a:rPr dirty="0"/>
              <a:t> </a:t>
            </a:r>
            <a:r>
              <a:rPr dirty="0" err="1"/>
              <a:t>함께하셨습니다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처음에</a:t>
            </a:r>
            <a:r>
              <a:rPr dirty="0"/>
              <a:t> 그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걸은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가며</a:t>
            </a:r>
            <a:r>
              <a:rPr dirty="0"/>
              <a:t> </a:t>
            </a:r>
            <a:r>
              <a:rPr dirty="0" err="1"/>
              <a:t>바알에게</a:t>
            </a:r>
            <a:r>
              <a:rPr dirty="0"/>
              <a:t> </a:t>
            </a:r>
            <a:r>
              <a:rPr dirty="0" err="1"/>
              <a:t>묻지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was with Jehoshaphat because in his early years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walked in the ways his father David had followed.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consult the Baals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좇지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0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sought the God of his father and followed his commands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rather than the practices of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그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든든히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여호사밧에게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가져왔고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큰 </a:t>
            </a:r>
            <a:r>
              <a:rPr dirty="0" err="1"/>
              <a:t>부와</a:t>
            </a:r>
            <a:r>
              <a:rPr dirty="0"/>
              <a:t> </a:t>
            </a: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08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established the kingdom under his control;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Judah brought gifts to Jehoshaphat,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 had great wealth and honor.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가기로</a:t>
            </a:r>
            <a:r>
              <a:rPr dirty="0"/>
              <a:t> </a:t>
            </a:r>
            <a:r>
              <a:rPr dirty="0" err="1"/>
              <a:t>마음먹고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유다에서</a:t>
            </a:r>
            <a:r>
              <a:rPr dirty="0"/>
              <a:t> </a:t>
            </a:r>
            <a:r>
              <a:rPr dirty="0" err="1"/>
              <a:t>산당과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66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heart was devoted to the ways of the LORD;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furthermore, he removed the high places and the Asherah poles from Judah.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1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여호사밧이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3년에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신하들인</a:t>
            </a:r>
            <a:r>
              <a:rPr dirty="0"/>
              <a:t> </a:t>
            </a:r>
            <a:r>
              <a:rPr dirty="0" err="1"/>
              <a:t>벤하일</a:t>
            </a:r>
            <a:r>
              <a:rPr dirty="0"/>
              <a:t>, </a:t>
            </a:r>
            <a:r>
              <a:rPr dirty="0" err="1"/>
              <a:t>오바댜</a:t>
            </a:r>
            <a:r>
              <a:rPr dirty="0"/>
              <a:t>, </a:t>
            </a: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느다넬</a:t>
            </a:r>
            <a:r>
              <a:rPr dirty="0"/>
              <a:t>, </a:t>
            </a:r>
            <a:r>
              <a:rPr dirty="0" err="1"/>
              <a:t>미가야를</a:t>
            </a:r>
            <a:r>
              <a:rPr dirty="0"/>
              <a:t> </a:t>
            </a:r>
            <a:r>
              <a:rPr dirty="0" err="1"/>
              <a:t>보내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성들에서</a:t>
            </a:r>
            <a:r>
              <a:rPr dirty="0"/>
              <a:t> </a:t>
            </a:r>
            <a:r>
              <a:rPr dirty="0" err="1"/>
              <a:t>가르치게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42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third year of his reign he sent his officials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Ben-Hail, Obadiah, Zechariah, </a:t>
            </a:r>
            <a:r>
              <a:rPr dirty="0" err="1"/>
              <a:t>Nethanel</a:t>
            </a:r>
            <a:r>
              <a:rPr dirty="0"/>
              <a:t> and Micaiah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teach in the towns of Judah.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43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스마야</a:t>
            </a:r>
            <a:r>
              <a:rPr dirty="0"/>
              <a:t>, </a:t>
            </a:r>
            <a:r>
              <a:rPr dirty="0" err="1"/>
              <a:t>느다냐</a:t>
            </a:r>
            <a:r>
              <a:rPr dirty="0"/>
              <a:t>, </a:t>
            </a:r>
            <a:r>
              <a:rPr dirty="0" err="1"/>
              <a:t>스바댜</a:t>
            </a:r>
            <a:r>
              <a:rPr dirty="0"/>
              <a:t>, </a:t>
            </a:r>
            <a:r>
              <a:rPr dirty="0" err="1"/>
              <a:t>아사헬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스미라못</a:t>
            </a:r>
            <a:r>
              <a:rPr dirty="0"/>
              <a:t>, </a:t>
            </a:r>
            <a:r>
              <a:rPr dirty="0" err="1"/>
              <a:t>여호나단</a:t>
            </a:r>
            <a:r>
              <a:rPr dirty="0"/>
              <a:t>, </a:t>
            </a:r>
            <a:r>
              <a:rPr dirty="0" err="1"/>
              <a:t>아도니야</a:t>
            </a:r>
            <a:r>
              <a:rPr dirty="0"/>
              <a:t>, </a:t>
            </a:r>
            <a:r>
              <a:rPr dirty="0" err="1"/>
              <a:t>도비야</a:t>
            </a:r>
            <a:r>
              <a:rPr dirty="0"/>
              <a:t>, </a:t>
            </a:r>
            <a:r>
              <a:rPr dirty="0" err="1"/>
              <a:t>도바도니야를</a:t>
            </a:r>
            <a:r>
              <a:rPr dirty="0"/>
              <a:t> </a:t>
            </a:r>
            <a:r>
              <a:rPr dirty="0" err="1"/>
              <a:t>보냈고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제사장인</a:t>
            </a:r>
            <a:r>
              <a:rPr dirty="0"/>
              <a:t> </a:t>
            </a:r>
            <a:r>
              <a:rPr dirty="0" err="1"/>
              <a:t>엘리사마와</a:t>
            </a:r>
            <a:r>
              <a:rPr dirty="0"/>
              <a:t> </a:t>
            </a:r>
            <a:r>
              <a:rPr dirty="0" err="1"/>
              <a:t>여호람이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them were certain Levites -- Shemaiah, </a:t>
            </a:r>
            <a:r>
              <a:rPr dirty="0" err="1"/>
              <a:t>Nethaniah</a:t>
            </a:r>
            <a:r>
              <a:rPr dirty="0"/>
              <a:t>, Zebadiah, Asahel,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Shemiramoth</a:t>
            </a:r>
            <a:r>
              <a:rPr dirty="0"/>
              <a:t>, </a:t>
            </a:r>
            <a:r>
              <a:rPr dirty="0" err="1"/>
              <a:t>Jehonathan</a:t>
            </a:r>
            <a:r>
              <a:rPr dirty="0"/>
              <a:t>, Adonijah, </a:t>
            </a:r>
            <a:r>
              <a:rPr dirty="0" err="1"/>
              <a:t>Tobijah</a:t>
            </a:r>
            <a:r>
              <a:rPr dirty="0"/>
              <a:t> and Tob-Adonijah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priests </a:t>
            </a:r>
            <a:r>
              <a:rPr dirty="0" err="1"/>
              <a:t>Elishama</a:t>
            </a:r>
            <a:r>
              <a:rPr dirty="0"/>
              <a:t> and </a:t>
            </a:r>
            <a:r>
              <a:rPr dirty="0" err="1"/>
              <a:t>Jehoram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율법책을</a:t>
            </a:r>
            <a:r>
              <a:rPr dirty="0"/>
              <a:t> </a:t>
            </a:r>
            <a:r>
              <a:rPr dirty="0" err="1"/>
              <a:t>가져가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가르쳤습니다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유다의</a:t>
            </a:r>
            <a:r>
              <a:rPr dirty="0"/>
              <a:t> 온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다니며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가르쳤습니다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8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taught throughout Judah, taking with the</a:t>
            </a:r>
            <a:r>
              <a:rPr lang="en-US" dirty="0"/>
              <a:t>m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Book of the Law</a:t>
            </a:r>
            <a:r>
              <a:rPr lang="en-US" dirty="0"/>
              <a:t> o</a:t>
            </a:r>
            <a:r>
              <a:rPr dirty="0"/>
              <a:t>f the LORD;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around to all the towns of Judah</a:t>
            </a:r>
            <a:r>
              <a:rPr lang="en-US" dirty="0"/>
              <a:t> </a:t>
            </a:r>
            <a:r>
              <a:rPr dirty="0"/>
              <a:t>and taught the people.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867</Words>
  <Application>Microsoft Office PowerPoint</Application>
  <PresentationFormat>와이드스크린</PresentationFormat>
  <Paragraphs>100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2022-09-14T13:35:37Z</dcterms:modified>
</cp:coreProperties>
</file>