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여호사밧은</a:t>
            </a:r>
            <a:r>
              <a:rPr dirty="0"/>
              <a:t> 큰 </a:t>
            </a:r>
            <a:r>
              <a:rPr dirty="0" err="1"/>
              <a:t>부와</a:t>
            </a:r>
            <a:r>
              <a:rPr dirty="0"/>
              <a:t> </a:t>
            </a:r>
            <a:r>
              <a:rPr dirty="0" err="1"/>
              <a:t>명예를</a:t>
            </a:r>
            <a:r>
              <a:rPr dirty="0"/>
              <a:t> </a:t>
            </a:r>
            <a:r>
              <a:rPr dirty="0" err="1"/>
              <a:t>누렸습니다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결혼을</a:t>
            </a:r>
            <a:r>
              <a:rPr dirty="0"/>
              <a:t> </a:t>
            </a:r>
            <a:r>
              <a:rPr dirty="0" err="1"/>
              <a:t>통해서</a:t>
            </a:r>
            <a:r>
              <a:rPr dirty="0"/>
              <a:t> </a:t>
            </a:r>
            <a:r>
              <a:rPr dirty="0" err="1"/>
              <a:t>아합과</a:t>
            </a:r>
            <a:r>
              <a:rPr dirty="0"/>
              <a:t> </a:t>
            </a:r>
            <a:r>
              <a:rPr dirty="0" err="1"/>
              <a:t>동맹을</a:t>
            </a:r>
            <a:r>
              <a:rPr dirty="0"/>
              <a:t> </a:t>
            </a:r>
            <a:r>
              <a:rPr dirty="0" err="1"/>
              <a:t>맺었습니다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108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Jehoshaphat had great wealth and honor,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allied himself with Ahab by marriage.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15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그나아나의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시드기야가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철뿔들을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말씀하십니다</a:t>
            </a:r>
            <a:r>
              <a:rPr dirty="0"/>
              <a:t>. ‘</a:t>
            </a:r>
            <a:r>
              <a:rPr dirty="0" err="1"/>
              <a:t>이것으로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찔러</a:t>
            </a:r>
            <a:r>
              <a:rPr dirty="0"/>
              <a:t> </a:t>
            </a:r>
            <a:r>
              <a:rPr dirty="0" err="1"/>
              <a:t>멸망시킬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76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Zedekiah son of </a:t>
            </a:r>
            <a:r>
              <a:rPr dirty="0" err="1"/>
              <a:t>Kenaanah</a:t>
            </a:r>
            <a:r>
              <a:rPr dirty="0"/>
              <a:t> had made iron horns, and he declared,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what the LORD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`With these you will gore the Arameans</a:t>
            </a:r>
            <a:r>
              <a:rPr lang="en-US" dirty="0"/>
              <a:t> </a:t>
            </a:r>
            <a:r>
              <a:rPr dirty="0"/>
              <a:t>until they are destroyed.'"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886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예언자들도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예언하며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라못을</a:t>
            </a:r>
            <a:r>
              <a:rPr dirty="0"/>
              <a:t> </a:t>
            </a:r>
            <a:r>
              <a:rPr dirty="0" err="1"/>
              <a:t>공격하면</a:t>
            </a:r>
            <a:r>
              <a:rPr dirty="0"/>
              <a:t> </a:t>
            </a:r>
            <a:r>
              <a:rPr dirty="0" err="1"/>
              <a:t>승리할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주셨기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77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other prophets were prophesying the same thing.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"Attack </a:t>
            </a:r>
            <a:r>
              <a:rPr dirty="0" err="1"/>
              <a:t>Ramoth</a:t>
            </a:r>
            <a:r>
              <a:rPr dirty="0"/>
              <a:t> Gilead and be victorious," they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"for the LORD will give it into the king's hand."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303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미가야를</a:t>
            </a:r>
            <a:r>
              <a:rPr dirty="0"/>
              <a:t> </a:t>
            </a:r>
            <a:r>
              <a:rPr dirty="0" err="1"/>
              <a:t>부르러</a:t>
            </a:r>
            <a:r>
              <a:rPr dirty="0"/>
              <a:t> </a:t>
            </a:r>
            <a:r>
              <a:rPr dirty="0" err="1"/>
              <a:t>갔던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미가야에게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예언자들은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한결같이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승리를</a:t>
            </a:r>
            <a:r>
              <a:rPr dirty="0"/>
              <a:t> </a:t>
            </a:r>
            <a:r>
              <a:rPr dirty="0" err="1"/>
              <a:t>예언하고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당신도</a:t>
            </a:r>
            <a:r>
              <a:rPr dirty="0"/>
              <a:t> </a:t>
            </a:r>
            <a:r>
              <a:rPr dirty="0" err="1"/>
              <a:t>그들과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승리를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게 </a:t>
            </a:r>
            <a:r>
              <a:rPr dirty="0" err="1"/>
              <a:t>좋겠습니다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93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messenger who had gone to summon Micaiah said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"Look, as one man the other prophets are predicting success for the king.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your word agree with theirs, and speak favorably."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296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미가야가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맹세하는데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것만을</a:t>
            </a:r>
            <a:r>
              <a:rPr dirty="0"/>
              <a:t> </a:t>
            </a:r>
            <a:r>
              <a:rPr dirty="0" err="1"/>
              <a:t>말하겠다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80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Micaiah said, "As surely as the LORD lives,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can tell him only</a:t>
            </a:r>
            <a:r>
              <a:rPr lang="en-US" dirty="0"/>
              <a:t> </a:t>
            </a:r>
            <a:r>
              <a:rPr dirty="0"/>
              <a:t>what my God says."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947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미가야가</a:t>
            </a:r>
            <a:r>
              <a:rPr dirty="0"/>
              <a:t> </a:t>
            </a:r>
            <a:r>
              <a:rPr dirty="0" err="1"/>
              <a:t>이르자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미가야야</a:t>
            </a:r>
            <a:r>
              <a:rPr dirty="0"/>
              <a:t>,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라못에서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일으켜도</a:t>
            </a:r>
            <a:r>
              <a:rPr dirty="0"/>
              <a:t> </a:t>
            </a:r>
            <a:r>
              <a:rPr dirty="0" err="1"/>
              <a:t>되겠느냐</a:t>
            </a:r>
            <a:r>
              <a:rPr dirty="0"/>
              <a:t> 안 </a:t>
            </a:r>
            <a:r>
              <a:rPr dirty="0" err="1"/>
              <a:t>되겠느냐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미가야가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공격하십시오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승리할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4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arrived, the king asked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"Micaiah, shall we go to war against </a:t>
            </a:r>
            <a:r>
              <a:rPr dirty="0" err="1"/>
              <a:t>Ramoth</a:t>
            </a:r>
            <a:r>
              <a:rPr dirty="0"/>
              <a:t> Gilead, or shall I refrain?"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"Attack and be victorious," he answered, "for they will be given into your hand."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43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미가야에게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몇 </a:t>
            </a:r>
            <a:r>
              <a:rPr dirty="0" err="1"/>
              <a:t>번이나</a:t>
            </a:r>
            <a:r>
              <a:rPr dirty="0"/>
              <a:t> </a:t>
            </a:r>
            <a:r>
              <a:rPr dirty="0" err="1"/>
              <a:t>맹세해야</a:t>
            </a:r>
            <a:r>
              <a:rPr lang="en-US"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진실만을</a:t>
            </a:r>
            <a:r>
              <a:rPr dirty="0"/>
              <a:t> </a:t>
            </a:r>
            <a:r>
              <a:rPr dirty="0" err="1"/>
              <a:t>말하겠느냐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41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said to him, "How many times must I make you swear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tell me nothing but the truth in the name of the LORD?"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25365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미가야가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온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목자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양처럼</a:t>
            </a:r>
            <a:r>
              <a:rPr dirty="0"/>
              <a:t> 산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흩어지는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‘이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평안히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돌아가게</a:t>
            </a:r>
            <a:r>
              <a:rPr dirty="0"/>
              <a:t> </a:t>
            </a:r>
            <a:r>
              <a:rPr dirty="0" err="1"/>
              <a:t>하라’라고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68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Micaiah answered, "I saw all Israel scattered on the hills like sheep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without a shepherd, and the LORD said, `These people have no master.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each one go home in peace.'"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27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여호사밧에게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“저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말만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한마디도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예언은</a:t>
            </a:r>
            <a:r>
              <a:rPr dirty="0"/>
              <a:t> 한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없다고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70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Israel said to Jehoshaphat,</a:t>
            </a:r>
            <a:r>
              <a:rPr lang="en-US" dirty="0"/>
              <a:t> </a:t>
            </a:r>
            <a:r>
              <a:rPr dirty="0"/>
              <a:t>"Didn't I tell you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never prophesies anything good about me, but only bad?"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94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미가야가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이었습니다</a:t>
            </a:r>
            <a:r>
              <a:rPr dirty="0"/>
              <a:t>. “</a:t>
            </a: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보좌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오른쪽과</a:t>
            </a:r>
            <a:r>
              <a:rPr dirty="0"/>
              <a:t> </a:t>
            </a:r>
            <a:r>
              <a:rPr dirty="0" err="1"/>
              <a:t>왼쪽에</a:t>
            </a:r>
            <a:r>
              <a:rPr dirty="0"/>
              <a:t> 서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459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Micaiah continued, "Therefore hear the word of the LORD: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the LORD sitting on his throne with all the host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heaven standing on his right and on his left.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508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‘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아합을</a:t>
            </a:r>
            <a:r>
              <a:rPr dirty="0"/>
              <a:t> </a:t>
            </a:r>
            <a:r>
              <a:rPr dirty="0" err="1"/>
              <a:t>꾀어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라못에</a:t>
            </a:r>
            <a:r>
              <a:rPr dirty="0"/>
              <a:t> </a:t>
            </a:r>
            <a:r>
              <a:rPr dirty="0" err="1"/>
              <a:t>올라가서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?’고 </a:t>
            </a:r>
            <a:r>
              <a:rPr dirty="0" err="1"/>
              <a:t>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누구는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하겠다고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누구는</a:t>
            </a:r>
            <a:r>
              <a:rPr dirty="0"/>
              <a:t> </a:t>
            </a:r>
            <a:r>
              <a:rPr dirty="0" err="1"/>
              <a:t>저렇게</a:t>
            </a:r>
            <a:r>
              <a:rPr dirty="0"/>
              <a:t> </a:t>
            </a:r>
            <a:r>
              <a:rPr dirty="0" err="1"/>
              <a:t>하겠다고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95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said, `Who will entice Ahab king of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attacking </a:t>
            </a:r>
            <a:r>
              <a:rPr dirty="0" err="1"/>
              <a:t>Ramoth</a:t>
            </a:r>
            <a:r>
              <a:rPr dirty="0"/>
              <a:t> Gilead and going to his death there?'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"One suggested this, and another that.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몇 해 후 </a:t>
            </a:r>
            <a:r>
              <a:rPr dirty="0" err="1"/>
              <a:t>여호사밧은</a:t>
            </a:r>
            <a:r>
              <a:rPr dirty="0"/>
              <a:t> </a:t>
            </a:r>
            <a:r>
              <a:rPr dirty="0" err="1"/>
              <a:t>아합을</a:t>
            </a:r>
            <a:r>
              <a:rPr dirty="0"/>
              <a:t> </a:t>
            </a:r>
            <a:r>
              <a:rPr dirty="0" err="1"/>
              <a:t>만나러</a:t>
            </a:r>
            <a:r>
              <a:rPr dirty="0"/>
              <a:t> </a:t>
            </a:r>
            <a:r>
              <a:rPr dirty="0" err="1"/>
              <a:t>사마리아로</a:t>
            </a:r>
            <a:r>
              <a:rPr dirty="0"/>
              <a:t> </a:t>
            </a:r>
            <a:r>
              <a:rPr dirty="0" err="1"/>
              <a:t>내려갔습니다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아합은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그 </a:t>
            </a:r>
            <a:r>
              <a:rPr dirty="0" err="1"/>
              <a:t>수행원들을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소를</a:t>
            </a:r>
            <a:r>
              <a:rPr dirty="0"/>
              <a:t> </a:t>
            </a:r>
            <a:r>
              <a:rPr dirty="0" err="1"/>
              <a:t>잡았고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라못을</a:t>
            </a:r>
            <a:r>
              <a:rPr dirty="0"/>
              <a:t> </a:t>
            </a:r>
            <a:r>
              <a:rPr dirty="0" err="1"/>
              <a:t>공격하자고</a:t>
            </a:r>
            <a:r>
              <a:rPr dirty="0"/>
              <a:t> </a:t>
            </a:r>
            <a:r>
              <a:rPr dirty="0" err="1"/>
              <a:t>권했습니다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997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years later he went down to visit Ahab in Samaria.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Ahab slaughtered many sheep and cattle for hi</a:t>
            </a:r>
            <a:r>
              <a:rPr lang="en-US" dirty="0"/>
              <a:t>m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people with him and urged him to attack </a:t>
            </a:r>
            <a:r>
              <a:rPr dirty="0" err="1"/>
              <a:t>Ramoth</a:t>
            </a:r>
            <a:r>
              <a:rPr dirty="0"/>
              <a:t> Gilead.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드디어</a:t>
            </a:r>
            <a:r>
              <a:rPr dirty="0"/>
              <a:t> 한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앞으로</a:t>
            </a:r>
            <a:r>
              <a:rPr dirty="0"/>
              <a:t> </a:t>
            </a:r>
            <a:r>
              <a:rPr dirty="0" err="1"/>
              <a:t>나오더니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꾀겠습니다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5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Finally, a spirit came forward, stood before the LORD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 will entice him.' "`By what means?' the LORD asked.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68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‘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하겠느냐</a:t>
            </a:r>
            <a:r>
              <a:rPr dirty="0"/>
              <a:t>?’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되겠습니다</a:t>
            </a:r>
            <a:r>
              <a:rPr dirty="0"/>
              <a:t>.’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‘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잘 꾈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8617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"`I will go and be a lying spirit in the mouths of all his prophets,' he said.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"`You will succeed in enticing him,' said the LORD. `Go and do it.'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이 </a:t>
            </a:r>
            <a:r>
              <a:rPr dirty="0" err="1"/>
              <a:t>예언자들의</a:t>
            </a:r>
            <a:r>
              <a:rPr dirty="0"/>
              <a:t> </a:t>
            </a:r>
            <a:r>
              <a:rPr dirty="0" err="1"/>
              <a:t>입에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불어넣으신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재난을</a:t>
            </a:r>
            <a:r>
              <a:rPr dirty="0"/>
              <a:t> </a:t>
            </a:r>
            <a:r>
              <a:rPr dirty="0" err="1"/>
              <a:t>마련하셨습니다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62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now the LORD has put a lying spirit in the mouths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these prophets of yours. The LORD has decreed disaster for you."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그나아나의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시드기야가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미가야의</a:t>
            </a:r>
            <a:r>
              <a:rPr dirty="0"/>
              <a:t> </a:t>
            </a:r>
            <a:r>
              <a:rPr dirty="0" err="1"/>
              <a:t>뺨을</a:t>
            </a:r>
            <a:r>
              <a:rPr dirty="0"/>
              <a:t> </a:t>
            </a:r>
            <a:r>
              <a:rPr dirty="0" err="1"/>
              <a:t>때리며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언제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말씀하셨느냐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15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Zedekiah son of </a:t>
            </a:r>
            <a:r>
              <a:rPr dirty="0" err="1"/>
              <a:t>Kenaanah</a:t>
            </a:r>
            <a:r>
              <a:rPr dirty="0"/>
              <a:t> went up and slapped Micaiah in the face.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"Which way did the spirit from the LORD go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went from me to speak to you?" he asked.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284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미가야가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다락방에</a:t>
            </a:r>
            <a:r>
              <a:rPr dirty="0"/>
              <a:t> </a:t>
            </a:r>
            <a:r>
              <a:rPr dirty="0" err="1"/>
              <a:t>들어가</a:t>
            </a:r>
            <a:r>
              <a:rPr dirty="0"/>
              <a:t> </a:t>
            </a:r>
            <a:r>
              <a:rPr dirty="0" err="1"/>
              <a:t>숨는</a:t>
            </a:r>
            <a:r>
              <a:rPr dirty="0"/>
              <a:t> 날 알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45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Micaiah replied,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will find out on the day you go to hide in an inner room."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80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미가야를</a:t>
            </a:r>
            <a:r>
              <a:rPr dirty="0"/>
              <a:t> </a:t>
            </a:r>
            <a:r>
              <a:rPr dirty="0" err="1"/>
              <a:t>붙잡아</a:t>
            </a:r>
            <a:r>
              <a:rPr dirty="0"/>
              <a:t> </a:t>
            </a:r>
            <a:r>
              <a:rPr dirty="0" err="1"/>
              <a:t>아몬</a:t>
            </a:r>
            <a:r>
              <a:rPr dirty="0"/>
              <a:t> </a:t>
            </a:r>
            <a:r>
              <a:rPr dirty="0" err="1"/>
              <a:t>성주와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요아스에게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가서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87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Israel then ordered,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Micaiah and send him back to Amon the ruler of the city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</a:t>
            </a:r>
            <a:r>
              <a:rPr dirty="0" err="1"/>
              <a:t>Joash</a:t>
            </a:r>
            <a:r>
              <a:rPr dirty="0"/>
              <a:t> the king's son,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말하기를</a:t>
            </a:r>
            <a:r>
              <a:rPr dirty="0"/>
              <a:t> ‘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넣고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무사히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때까지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빵과</a:t>
            </a:r>
            <a:r>
              <a:rPr dirty="0"/>
              <a:t> 물 </a:t>
            </a:r>
            <a:r>
              <a:rPr dirty="0" err="1"/>
              <a:t>이외에는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말라’고</a:t>
            </a:r>
            <a:r>
              <a:rPr dirty="0"/>
              <a:t> </a:t>
            </a:r>
            <a:r>
              <a:rPr dirty="0" err="1"/>
              <a:t>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19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say, `This is what the king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Put this fellow in prison and give him nothing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bread and water</a:t>
            </a:r>
            <a:r>
              <a:rPr lang="en-US" dirty="0"/>
              <a:t> </a:t>
            </a:r>
            <a:r>
              <a:rPr dirty="0"/>
              <a:t>until I return safely.'"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296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미가야가</a:t>
            </a:r>
            <a:r>
              <a:rPr dirty="0"/>
              <a:t> </a:t>
            </a:r>
            <a:r>
              <a:rPr dirty="0" err="1"/>
              <a:t>선포했습니다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무사히</a:t>
            </a:r>
            <a:r>
              <a:rPr dirty="0"/>
              <a:t> </a:t>
            </a:r>
            <a:r>
              <a:rPr dirty="0" err="1"/>
              <a:t>돌아온다면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말씀하시지</a:t>
            </a:r>
            <a:r>
              <a:rPr dirty="0"/>
              <a:t> </a:t>
            </a:r>
            <a:r>
              <a:rPr dirty="0" err="1"/>
              <a:t>않았을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덧붙였습니다</a:t>
            </a:r>
            <a:r>
              <a:rPr dirty="0"/>
              <a:t>. “</a:t>
            </a:r>
            <a:r>
              <a:rPr dirty="0" err="1"/>
              <a:t>너희</a:t>
            </a:r>
            <a:r>
              <a:rPr dirty="0"/>
              <a:t> 온 </a:t>
            </a:r>
            <a:r>
              <a:rPr dirty="0" err="1"/>
              <a:t>백성들아</a:t>
            </a:r>
            <a:r>
              <a:rPr dirty="0"/>
              <a:t>, 내 </a:t>
            </a:r>
            <a:r>
              <a:rPr dirty="0" err="1"/>
              <a:t>말을</a:t>
            </a:r>
            <a:r>
              <a:rPr dirty="0"/>
              <a:t> 다 </a:t>
            </a:r>
            <a:r>
              <a:rPr dirty="0" err="1"/>
              <a:t>기억하라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07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Micaiah declared, "If you ever return safely,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not spoken through me."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added,</a:t>
            </a:r>
            <a:r>
              <a:rPr lang="en-US" dirty="0"/>
              <a:t> </a:t>
            </a:r>
            <a:r>
              <a:rPr dirty="0"/>
              <a:t>"Mark my words, all you people!"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여호사밧은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라못으로</a:t>
            </a:r>
            <a:r>
              <a:rPr dirty="0"/>
              <a:t> </a:t>
            </a:r>
            <a:r>
              <a:rPr dirty="0" err="1"/>
              <a:t>올라갔습니다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863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of Israel and Jehoshaphat king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up to </a:t>
            </a:r>
            <a:r>
              <a:rPr dirty="0" err="1"/>
              <a:t>Ramoth</a:t>
            </a:r>
            <a:r>
              <a:rPr dirty="0"/>
              <a:t> Gilead.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371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여호사밧에게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변장을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전쟁터로</a:t>
            </a:r>
            <a:r>
              <a:rPr dirty="0"/>
              <a:t> </a:t>
            </a:r>
            <a:r>
              <a:rPr dirty="0" err="1"/>
              <a:t>들어갈</a:t>
            </a:r>
            <a:r>
              <a:rPr dirty="0"/>
              <a:t> </a:t>
            </a:r>
            <a:r>
              <a:rPr dirty="0" err="1"/>
              <a:t>테니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있으시오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변장을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전쟁터로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3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Israel said to Jehoshaphat,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enter the battle in disguise,</a:t>
            </a:r>
            <a:r>
              <a:rPr lang="en-US" dirty="0"/>
              <a:t> </a:t>
            </a:r>
            <a:r>
              <a:rPr dirty="0"/>
              <a:t>but you wear your royal robes."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of Israel disguised himsel</a:t>
            </a:r>
            <a:r>
              <a:rPr lang="en-US" dirty="0"/>
              <a:t>f </a:t>
            </a:r>
            <a:r>
              <a:rPr dirty="0"/>
              <a:t>and went into battle.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아합이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여호사밧에게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라못을</a:t>
            </a:r>
            <a:r>
              <a:rPr dirty="0"/>
              <a:t> </a:t>
            </a:r>
            <a:r>
              <a:rPr dirty="0" err="1"/>
              <a:t>공격합시다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여호사밧이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생각이요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마찬가지니</a:t>
            </a:r>
            <a:r>
              <a:rPr lang="en-US"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싸우겠습니다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305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Ahab king of Israel asked Jehoshaphat king of Judah,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"Will you go with me against </a:t>
            </a:r>
            <a:r>
              <a:rPr dirty="0" err="1"/>
              <a:t>Ramoth</a:t>
            </a:r>
            <a:r>
              <a:rPr dirty="0"/>
              <a:t> Gilead?" Jehoshaphat replied,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as you are, and my people as your people; we will join you in the war."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913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전차</a:t>
            </a:r>
            <a:r>
              <a:rPr dirty="0"/>
              <a:t> </a:t>
            </a:r>
            <a:r>
              <a:rPr dirty="0" err="1"/>
              <a:t>지휘관들에게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왕 </a:t>
            </a:r>
            <a:r>
              <a:rPr dirty="0" err="1"/>
              <a:t>외에는</a:t>
            </a:r>
            <a:r>
              <a:rPr dirty="0"/>
              <a:t> </a:t>
            </a:r>
            <a:r>
              <a:rPr dirty="0" err="1"/>
              <a:t>크든</a:t>
            </a:r>
            <a:r>
              <a:rPr dirty="0"/>
              <a:t> </a:t>
            </a:r>
            <a:r>
              <a:rPr dirty="0" err="1"/>
              <a:t>작든</a:t>
            </a:r>
            <a:r>
              <a:rPr dirty="0"/>
              <a:t> 그 </a:t>
            </a:r>
            <a:r>
              <a:rPr dirty="0" err="1"/>
              <a:t>누구와도</a:t>
            </a:r>
            <a:r>
              <a:rPr dirty="0"/>
              <a:t> </a:t>
            </a:r>
            <a:r>
              <a:rPr dirty="0" err="1"/>
              <a:t>싸우지</a:t>
            </a:r>
            <a:r>
              <a:rPr dirty="0"/>
              <a:t> </a:t>
            </a:r>
            <a:r>
              <a:rPr dirty="0" err="1"/>
              <a:t>말라”라고</a:t>
            </a:r>
            <a:r>
              <a:rPr dirty="0"/>
              <a:t> </a:t>
            </a:r>
            <a:r>
              <a:rPr dirty="0" err="1"/>
              <a:t>명령해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106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the king of Aram had ordered his chariot commanders,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not fight with anyone, small or great, except the king of Israel."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322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전차</a:t>
            </a:r>
            <a:r>
              <a:rPr dirty="0"/>
              <a:t> </a:t>
            </a:r>
            <a:r>
              <a:rPr dirty="0" err="1"/>
              <a:t>지휘관들이</a:t>
            </a:r>
            <a:r>
              <a:rPr dirty="0"/>
              <a:t> </a:t>
            </a:r>
            <a:r>
              <a:rPr dirty="0" err="1"/>
              <a:t>여호사밧을</a:t>
            </a:r>
            <a:r>
              <a:rPr dirty="0"/>
              <a:t> </a:t>
            </a:r>
            <a:r>
              <a:rPr dirty="0" err="1"/>
              <a:t>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‘저 </a:t>
            </a:r>
            <a:r>
              <a:rPr dirty="0" err="1"/>
              <a:t>자가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왕임이</a:t>
            </a:r>
            <a:r>
              <a:rPr dirty="0"/>
              <a:t> </a:t>
            </a:r>
            <a:r>
              <a:rPr dirty="0" err="1"/>
              <a:t>틀림없다’라고</a:t>
            </a:r>
            <a:r>
              <a:rPr dirty="0"/>
              <a:t> </a:t>
            </a:r>
            <a:r>
              <a:rPr dirty="0" err="1"/>
              <a:t>생각하고</a:t>
            </a:r>
            <a:r>
              <a:rPr lang="en-US" dirty="0"/>
              <a:t> </a:t>
            </a:r>
            <a:r>
              <a:rPr dirty="0" err="1"/>
              <a:t>달려들어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공격했습니다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여호사밧이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지르자</a:t>
            </a:r>
            <a:r>
              <a:rPr lang="en-US"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도와주셨습니다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군사들을</a:t>
            </a:r>
            <a:r>
              <a:rPr dirty="0"/>
              <a:t> </a:t>
            </a:r>
            <a:r>
              <a:rPr dirty="0" err="1"/>
              <a:t>여호사밧에게서</a:t>
            </a:r>
            <a:r>
              <a:rPr dirty="0"/>
              <a:t> </a:t>
            </a:r>
            <a:r>
              <a:rPr dirty="0" err="1"/>
              <a:t>물러나게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32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chariot commanders saw Jehoshaphat, they thought,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"This is the king of Israel." So they turned to attack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Jehoshaphat cried out, and the LORD helped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 drew them away from him,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전차</a:t>
            </a:r>
            <a:r>
              <a:rPr dirty="0"/>
              <a:t> </a:t>
            </a:r>
            <a:r>
              <a:rPr dirty="0" err="1"/>
              <a:t>지휘관들은</a:t>
            </a:r>
            <a:r>
              <a:rPr dirty="0"/>
              <a:t> </a:t>
            </a:r>
            <a:r>
              <a:rPr dirty="0" err="1"/>
              <a:t>여호사밧이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쫓아가지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34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when the chariot commanders saw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he was not the king of Israel, they stopped pursuing him.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누군가가</a:t>
            </a:r>
            <a:r>
              <a:rPr dirty="0"/>
              <a:t> </a:t>
            </a:r>
            <a:r>
              <a:rPr dirty="0" err="1"/>
              <a:t>무심코</a:t>
            </a:r>
            <a:r>
              <a:rPr dirty="0"/>
              <a:t> 쏜 </a:t>
            </a:r>
            <a:r>
              <a:rPr dirty="0" err="1"/>
              <a:t>화살이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갑옷</a:t>
            </a:r>
            <a:r>
              <a:rPr dirty="0"/>
              <a:t> </a:t>
            </a:r>
            <a:r>
              <a:rPr dirty="0" err="1"/>
              <a:t>솔기를</a:t>
            </a:r>
            <a:r>
              <a:rPr dirty="0"/>
              <a:t> </a:t>
            </a:r>
            <a:r>
              <a:rPr dirty="0" err="1"/>
              <a:t>뚫고</a:t>
            </a:r>
            <a:r>
              <a:rPr dirty="0"/>
              <a:t> </a:t>
            </a:r>
            <a:r>
              <a:rPr dirty="0" err="1"/>
              <a:t>몸에</a:t>
            </a:r>
            <a:r>
              <a:rPr dirty="0"/>
              <a:t> </a:t>
            </a:r>
            <a:r>
              <a:rPr dirty="0" err="1"/>
              <a:t>꽂혔습니다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전차</a:t>
            </a:r>
            <a:r>
              <a:rPr dirty="0"/>
              <a:t> </a:t>
            </a:r>
            <a:r>
              <a:rPr dirty="0" err="1"/>
              <a:t>모는</a:t>
            </a:r>
            <a:r>
              <a:rPr dirty="0"/>
              <a:t> </a:t>
            </a:r>
            <a:r>
              <a:rPr dirty="0" err="1"/>
              <a:t>병사에게</a:t>
            </a:r>
            <a:r>
              <a:rPr dirty="0"/>
              <a:t> “</a:t>
            </a:r>
            <a:r>
              <a:rPr dirty="0" err="1"/>
              <a:t>전차를</a:t>
            </a:r>
            <a:r>
              <a:rPr dirty="0"/>
              <a:t> </a:t>
            </a:r>
            <a:r>
              <a:rPr dirty="0" err="1"/>
              <a:t>몰아</a:t>
            </a:r>
            <a:r>
              <a:rPr dirty="0"/>
              <a:t> </a:t>
            </a:r>
            <a:r>
              <a:rPr dirty="0" err="1"/>
              <a:t>싸움터를</a:t>
            </a:r>
            <a:r>
              <a:rPr dirty="0"/>
              <a:t> </a:t>
            </a:r>
            <a:r>
              <a:rPr dirty="0" err="1"/>
              <a:t>빠져나가자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부상을</a:t>
            </a:r>
            <a:r>
              <a:rPr dirty="0"/>
              <a:t> </a:t>
            </a:r>
            <a:r>
              <a:rPr dirty="0" err="1"/>
              <a:t>입었다”라고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7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someone drew his bow at random and hit the king of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between the sections of his armor. The king told the chariot driver,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"Wheel around and get me out of the fighting. I've been wounded."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 </a:t>
            </a:r>
            <a:r>
              <a:rPr dirty="0" err="1"/>
              <a:t>전쟁은</a:t>
            </a:r>
            <a:r>
              <a:rPr dirty="0"/>
              <a:t> 더 </a:t>
            </a:r>
            <a:r>
              <a:rPr dirty="0" err="1"/>
              <a:t>치열해져</a:t>
            </a:r>
            <a:r>
              <a:rPr dirty="0"/>
              <a:t> </a:t>
            </a:r>
            <a:r>
              <a:rPr dirty="0" err="1"/>
              <a:t>갔고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전차에</a:t>
            </a:r>
            <a:r>
              <a:rPr dirty="0"/>
              <a:t> </a:t>
            </a:r>
            <a:r>
              <a:rPr dirty="0" err="1"/>
              <a:t>버티고</a:t>
            </a:r>
            <a:r>
              <a:rPr dirty="0"/>
              <a:t> </a:t>
            </a:r>
            <a:r>
              <a:rPr dirty="0" err="1"/>
              <a:t>서서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저녁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아람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막아냈으나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질 </a:t>
            </a:r>
            <a:r>
              <a:rPr dirty="0" err="1"/>
              <a:t>무렵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죽었습니다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007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day long the battle raged, and the king of Israel propped himself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up in his chariot facing the Arameans until evening. </a:t>
            </a:r>
            <a:r>
              <a:rPr dirty="0"/>
              <a:t>Then at sunset he died.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여호사밧은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뜻이</a:t>
            </a:r>
            <a:r>
              <a:rPr dirty="0"/>
              <a:t> </a:t>
            </a:r>
            <a:r>
              <a:rPr dirty="0" err="1"/>
              <a:t>어떤지</a:t>
            </a:r>
            <a:r>
              <a:rPr dirty="0"/>
              <a:t> </a:t>
            </a:r>
            <a:r>
              <a:rPr dirty="0" err="1"/>
              <a:t>여쭤</a:t>
            </a:r>
            <a:r>
              <a:rPr dirty="0"/>
              <a:t> </a:t>
            </a:r>
            <a:r>
              <a:rPr dirty="0" err="1"/>
              <a:t>봅시다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37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Jehoshaphat also said to the king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"First seek the counsel of the LORD."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156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약 400명 </a:t>
            </a:r>
            <a:r>
              <a:rPr dirty="0" err="1"/>
              <a:t>정도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데려다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길르앗</a:t>
            </a:r>
            <a:r>
              <a:rPr dirty="0"/>
              <a:t> </a:t>
            </a:r>
            <a:r>
              <a:rPr dirty="0" err="1"/>
              <a:t>라못에</a:t>
            </a:r>
            <a:r>
              <a:rPr dirty="0"/>
              <a:t> </a:t>
            </a: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일으켜도</a:t>
            </a:r>
            <a:r>
              <a:rPr dirty="0"/>
              <a:t> </a:t>
            </a:r>
            <a:r>
              <a:rPr dirty="0" err="1"/>
              <a:t>되겠느냐</a:t>
            </a:r>
            <a:r>
              <a:rPr dirty="0"/>
              <a:t>? 안 </a:t>
            </a:r>
            <a:r>
              <a:rPr dirty="0" err="1"/>
              <a:t>되겠느냐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가십시오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주실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249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of Israel brought together the prophets -- four hundred men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asked them, "Shall we go to war against </a:t>
            </a:r>
            <a:r>
              <a:rPr dirty="0" err="1"/>
              <a:t>Ramoth</a:t>
            </a:r>
            <a:r>
              <a:rPr dirty="0"/>
              <a:t> Gilead, or shall I refrain?"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"Go," they answered, "for God will give it into the king's hand."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86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여호사밧이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물어볼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또 </a:t>
            </a:r>
            <a:r>
              <a:rPr dirty="0" err="1"/>
              <a:t>없습니까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39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Jehoshaphat asked, "Is there not a prophet of the LORD here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we can inquire of?"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0691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여호사밧에게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여쭤</a:t>
            </a:r>
            <a:r>
              <a:rPr dirty="0"/>
              <a:t> 볼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한 명 </a:t>
            </a:r>
            <a:r>
              <a:rPr dirty="0" err="1"/>
              <a:t>있습니다만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나에</a:t>
            </a:r>
            <a:r>
              <a:rPr dirty="0"/>
              <a:t> </a:t>
            </a:r>
            <a:r>
              <a:rPr dirty="0" err="1"/>
              <a:t>대해서는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말만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한마디도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해 준 </a:t>
            </a:r>
            <a:r>
              <a:rPr dirty="0" err="1"/>
              <a:t>적이</a:t>
            </a:r>
            <a:r>
              <a:rPr dirty="0"/>
              <a:t> </a:t>
            </a:r>
            <a:r>
              <a:rPr dirty="0" err="1"/>
              <a:t>없기에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싫어합니다</a:t>
            </a:r>
            <a:r>
              <a:rPr dirty="0"/>
              <a:t>.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이믈라의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미가야입니다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여호사밧이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왕께서는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말씀해서는</a:t>
            </a:r>
            <a:r>
              <a:rPr dirty="0"/>
              <a:t> 안 </a:t>
            </a:r>
            <a:r>
              <a:rPr dirty="0" err="1"/>
              <a:t>됩니다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25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 of Israel answered Jehoshaphat, "There is still one man through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we can inquire of the LORD, but I hate him because he never prophesies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anything good about me, but always bad. He is Micaiah son of </a:t>
            </a:r>
            <a:r>
              <a:rPr dirty="0" err="1"/>
              <a:t>Imlah</a:t>
            </a:r>
            <a:r>
              <a:rPr dirty="0"/>
              <a:t>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king should not say that," Jehoshaphat replied.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신하</a:t>
            </a:r>
            <a:r>
              <a:rPr dirty="0"/>
              <a:t> 한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이믈라의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미가야를</a:t>
            </a:r>
            <a:r>
              <a:rPr dirty="0"/>
              <a:t> </a:t>
            </a:r>
            <a:r>
              <a:rPr dirty="0" err="1"/>
              <a:t>당장</a:t>
            </a:r>
            <a:r>
              <a:rPr dirty="0"/>
              <a:t> </a:t>
            </a:r>
            <a:r>
              <a:rPr dirty="0" err="1"/>
              <a:t>불러오너라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47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of Israel called one of his officials and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"Bring Micaiah son of </a:t>
            </a:r>
            <a:r>
              <a:rPr dirty="0" err="1"/>
              <a:t>Imlah</a:t>
            </a:r>
            <a:r>
              <a:rPr dirty="0"/>
              <a:t> at once."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18장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왕 </a:t>
            </a:r>
            <a:r>
              <a:rPr dirty="0" err="1"/>
              <a:t>여호사밧은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입고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성문</a:t>
            </a:r>
            <a:r>
              <a:rPr dirty="0"/>
              <a:t> </a:t>
            </a:r>
            <a:r>
              <a:rPr dirty="0" err="1"/>
              <a:t>입구에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왕좌를</a:t>
            </a:r>
            <a:r>
              <a:rPr dirty="0"/>
              <a:t> </a:t>
            </a:r>
            <a:r>
              <a:rPr dirty="0" err="1"/>
              <a:t>놓고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예언자들이</a:t>
            </a:r>
            <a:r>
              <a:rPr dirty="0"/>
              <a:t> 두 왕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예언하고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674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Dressed in their royal robes, the king of Israel and Jehoshaphat king of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were sitting on their thrones at the threshing floor by the entrance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gate of Samaria, with all the prophets prophesying before them.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2159</Words>
  <Application>Microsoft Office PowerPoint</Application>
  <PresentationFormat>와이드스크린</PresentationFormat>
  <Paragraphs>215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130</cp:revision>
  <dcterms:created xsi:type="dcterms:W3CDTF">2019-02-17T10:11:46Z</dcterms:created>
  <dcterms:modified xsi:type="dcterms:W3CDTF">2022-09-15T05:38:01Z</dcterms:modified>
</cp:coreProperties>
</file>