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유다 왕 여호사밧이 무사히 예루살렘의 자기 왕궁으로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Jehoshaphat king of Judah returned safely to his palace in Jerusalem,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사건이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피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일이든지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율법이나</a:t>
            </a:r>
            <a:r>
              <a:rPr dirty="0"/>
              <a:t> </a:t>
            </a:r>
            <a:r>
              <a:rPr dirty="0" err="1"/>
              <a:t>명령이나</a:t>
            </a:r>
            <a:r>
              <a:rPr dirty="0"/>
              <a:t> </a:t>
            </a:r>
            <a:r>
              <a:rPr dirty="0" err="1"/>
              <a:t>규례나</a:t>
            </a:r>
            <a:r>
              <a:rPr dirty="0"/>
              <a:t> </a:t>
            </a:r>
            <a:r>
              <a:rPr dirty="0" err="1"/>
              <a:t>법도에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것이든지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경고해</a:t>
            </a:r>
            <a:r>
              <a:rPr 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case that comes before you from your fellow countrymen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 in the cities -- whether bloodshed or other concerns of the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c</a:t>
            </a:r>
            <a:r>
              <a:rPr dirty="0"/>
              <a:t>ommands, decrees or ordinances -- you are to warn them not to sin against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LORD; otherwise his wrath will come on you and your brothers.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this, and you will not sin.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일이든지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아마랴가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일이든지</a:t>
            </a:r>
            <a:r>
              <a:rPr dirty="0"/>
              <a:t> </a:t>
            </a:r>
            <a:r>
              <a:rPr dirty="0" err="1"/>
              <a:t>이스마엘의</a:t>
            </a:r>
            <a:r>
              <a:rPr dirty="0"/>
              <a:t> </a:t>
            </a:r>
            <a:r>
              <a:rPr dirty="0" err="1"/>
              <a:t>아들인</a:t>
            </a:r>
            <a:r>
              <a:rPr lang="en-US"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스바댜가</a:t>
            </a:r>
            <a:r>
              <a:rPr lang="en-US"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관리로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행동하라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선하게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65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Amariah</a:t>
            </a:r>
            <a:r>
              <a:rPr dirty="0"/>
              <a:t> the chief priest will be over you in any matter concerning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Zebadiah son of Ishmael, the leader of the tribe of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over you in any matter concerning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</a:t>
            </a:r>
            <a:r>
              <a:t>will serve</a:t>
            </a:r>
            <a:r>
              <a:rPr lang="en-US"/>
              <a:t> </a:t>
            </a:r>
            <a:r>
              <a:t>as </a:t>
            </a:r>
            <a:r>
              <a:rPr dirty="0"/>
              <a:t>officials before you.</a:t>
            </a:r>
            <a:r>
              <a:rPr lang="en-US" dirty="0"/>
              <a:t> </a:t>
            </a:r>
            <a:r>
              <a:rPr dirty="0"/>
              <a:t>Act with courage,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the LORD be with</a:t>
            </a:r>
            <a:r>
              <a:rPr lang="en-US" dirty="0"/>
              <a:t> </a:t>
            </a:r>
            <a:r>
              <a:rPr dirty="0"/>
              <a:t>those who do well."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6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하나니의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예후가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돕고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사랑해도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4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Jehu the seer, the son of </a:t>
            </a:r>
            <a:r>
              <a:rPr dirty="0" err="1"/>
              <a:t>Hanani</a:t>
            </a:r>
            <a:r>
              <a:rPr dirty="0"/>
              <a:t>, went out to meet him and said to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"Should you help the wicked and love those who hate the LORD?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this, the wrath of the LORD is upon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7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왕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데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두었기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is, however, some good in you, for you have rid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Asherah</a:t>
            </a:r>
            <a:r>
              <a:rPr lang="en-US" dirty="0"/>
              <a:t> </a:t>
            </a:r>
            <a:r>
              <a:rPr dirty="0"/>
              <a:t>poles and have set your heart on seeking God."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3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여호사밧은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브엘세바에서부터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산지에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나가서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Jehoshaphat lived in Jerusalem, and he went out again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people</a:t>
            </a:r>
            <a:r>
              <a:rPr lang="en-US" dirty="0"/>
              <a:t> </a:t>
            </a:r>
            <a:r>
              <a:rPr dirty="0"/>
              <a:t>from Beersheba to the hill country of Ephraim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turned them back to the LORD, the God of their fathers.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여호사밧은 그 땅 유다의 요새마다 재판관들을 세웠습니다.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appointed judges in the land, in each of the fortified cities of Judah.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재판관들에게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재판하는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재판하는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4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them, "Consider carefully what you do,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not judging</a:t>
            </a:r>
            <a:r>
              <a:rPr lang="en-US" dirty="0"/>
              <a:t> </a:t>
            </a:r>
            <a:r>
              <a:rPr dirty="0"/>
              <a:t>for man but for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with you whenever you give a verdict.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0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생각해서</a:t>
            </a:r>
            <a:r>
              <a:rPr dirty="0"/>
              <a:t> </a:t>
            </a:r>
            <a:r>
              <a:rPr dirty="0" err="1"/>
              <a:t>재판하라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불공평과</a:t>
            </a:r>
            <a:r>
              <a:rPr dirty="0"/>
              <a:t> </a:t>
            </a:r>
            <a:r>
              <a:rPr dirty="0" err="1"/>
              <a:t>치우침도</a:t>
            </a:r>
            <a:r>
              <a:rPr dirty="0"/>
              <a:t> </a:t>
            </a:r>
            <a:r>
              <a:rPr dirty="0" err="1"/>
              <a:t>없으시며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8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let the fear of the LORD be upon you. Judge carefully,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with the LORD our God there is no injustice or partiality or bribery."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예루살렘에도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제사장들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해결하도록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9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 also, Jehoshaphat appointed some of the Levites,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priests and heads of Israelite families to administer the law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settle disputes. And they lived in Jerusalem.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섬겨야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them these orders: "You must serve faithfully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wholeheartedly in the fear of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736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2022-09-15T05:47:00Z</dcterms:modified>
</cp:coreProperties>
</file>