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짓기로</a:t>
            </a:r>
            <a:r>
              <a:rPr dirty="0"/>
              <a:t> </a:t>
            </a:r>
            <a:r>
              <a:rPr dirty="0" err="1"/>
              <a:t>결정했습니다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gave orders to build a temple for the Name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royal palace for himself.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1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자르는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일꾼들에게는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밀 2만 </a:t>
            </a:r>
            <a:r>
              <a:rPr dirty="0" err="1"/>
              <a:t>고르와</a:t>
            </a:r>
            <a:r>
              <a:rPr dirty="0"/>
              <a:t> </a:t>
            </a:r>
            <a:r>
              <a:rPr dirty="0" err="1"/>
              <a:t>보리</a:t>
            </a:r>
            <a:r>
              <a:rPr dirty="0"/>
              <a:t> 2만 </a:t>
            </a:r>
            <a:r>
              <a:rPr dirty="0" err="1"/>
              <a:t>고르와</a:t>
            </a:r>
            <a:r>
              <a:rPr lang="en-US" dirty="0"/>
              <a:t> </a:t>
            </a:r>
            <a:r>
              <a:rPr dirty="0" err="1"/>
              <a:t>포도주</a:t>
            </a:r>
            <a:r>
              <a:rPr dirty="0"/>
              <a:t> 2만 </a:t>
            </a:r>
            <a:r>
              <a:rPr dirty="0" err="1"/>
              <a:t>밧과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2만 </a:t>
            </a:r>
            <a:r>
              <a:rPr dirty="0" err="1"/>
              <a:t>밧을</a:t>
            </a:r>
            <a:r>
              <a:rPr dirty="0"/>
              <a:t> </a:t>
            </a:r>
            <a:r>
              <a:rPr dirty="0" err="1"/>
              <a:t>주겠습니다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your servants, the woodsmen who cut the timber,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twenty thousand </a:t>
            </a:r>
            <a:r>
              <a:rPr dirty="0" err="1"/>
              <a:t>cors</a:t>
            </a:r>
            <a:r>
              <a:rPr dirty="0"/>
              <a:t> of ground wheat, twenty thousand </a:t>
            </a:r>
            <a:r>
              <a:rPr dirty="0" err="1"/>
              <a:t>cors</a:t>
            </a:r>
            <a:r>
              <a:rPr dirty="0"/>
              <a:t> of barley,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twenty thousand baths of wine and twenty thousand baths of olive oil."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431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두로</a:t>
            </a:r>
            <a:r>
              <a:rPr dirty="0"/>
              <a:t> 왕 </a:t>
            </a:r>
            <a:r>
              <a:rPr dirty="0" err="1"/>
              <a:t>히람은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답장을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삼으셨습니다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4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Hiram king of </a:t>
            </a:r>
            <a:r>
              <a:rPr dirty="0" err="1"/>
              <a:t>Tyre</a:t>
            </a:r>
            <a:r>
              <a:rPr dirty="0"/>
              <a:t> replied by letter to Solomon: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the LORD loves his people, he has made you their king."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히람은</a:t>
            </a:r>
            <a:r>
              <a:rPr dirty="0"/>
              <a:t> </a:t>
            </a:r>
            <a:r>
              <a:rPr dirty="0" err="1"/>
              <a:t>덧붙여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슬기를</a:t>
            </a:r>
            <a:r>
              <a:rPr dirty="0"/>
              <a:t> </a:t>
            </a:r>
            <a:r>
              <a:rPr dirty="0" err="1"/>
              <a:t>지닌</a:t>
            </a:r>
            <a:r>
              <a:rPr dirty="0"/>
              <a:t> </a:t>
            </a:r>
            <a:r>
              <a:rPr dirty="0" err="1"/>
              <a:t>총명한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주셔서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짓고</a:t>
            </a:r>
            <a:r>
              <a:rPr lang="en-US" dirty="0"/>
              <a:t> </a:t>
            </a:r>
            <a:r>
              <a:rPr dirty="0"/>
              <a:t>또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건축하게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14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Hiram added: "Praise be to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made heaven and earth! He has given King David a wise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endowed with intelligence and discernment,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build a temple for the LORD and a palace for himself.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당신에게 총명하고 훌륭한 기술자인 후람을 보내 드립니다.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am sending you Huram-Abi, a man of great skill,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단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사람이고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두로</a:t>
            </a:r>
            <a:r>
              <a:rPr dirty="0"/>
              <a:t> </a:t>
            </a:r>
            <a:r>
              <a:rPr dirty="0" err="1"/>
              <a:t>사람으로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금, 은, </a:t>
            </a:r>
            <a:r>
              <a:rPr dirty="0" err="1"/>
              <a:t>청동</a:t>
            </a:r>
            <a:r>
              <a:rPr dirty="0"/>
              <a:t>, 철, 또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잘 </a:t>
            </a:r>
            <a:r>
              <a:rPr dirty="0" err="1"/>
              <a:t>다룰</a:t>
            </a:r>
            <a:r>
              <a:rPr dirty="0"/>
              <a:t> 수 </a:t>
            </a:r>
            <a:r>
              <a:rPr dirty="0" err="1"/>
              <a:t>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, </a:t>
            </a:r>
            <a:r>
              <a:rPr dirty="0" err="1"/>
              <a:t>빨강색</a:t>
            </a:r>
            <a:r>
              <a:rPr dirty="0"/>
              <a:t>, </a:t>
            </a:r>
            <a:r>
              <a:rPr dirty="0" err="1"/>
              <a:t>파랑색</a:t>
            </a:r>
            <a:r>
              <a:rPr dirty="0"/>
              <a:t> 실,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베를</a:t>
            </a:r>
            <a:r>
              <a:rPr dirty="0"/>
              <a:t> </a:t>
            </a:r>
            <a:r>
              <a:rPr dirty="0" err="1"/>
              <a:t>다루는</a:t>
            </a:r>
            <a:r>
              <a:rPr dirty="0"/>
              <a:t> </a:t>
            </a:r>
            <a:r>
              <a:rPr dirty="0" err="1"/>
              <a:t>기술이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조각에도</a:t>
            </a:r>
            <a:r>
              <a:rPr dirty="0"/>
              <a:t> </a:t>
            </a:r>
            <a:r>
              <a:rPr dirty="0" err="1"/>
              <a:t>익숙하고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모양이라도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잘 </a:t>
            </a:r>
            <a:r>
              <a:rPr dirty="0" err="1"/>
              <a:t>만들어</a:t>
            </a:r>
            <a:r>
              <a:rPr dirty="0"/>
              <a:t> 낼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기술자들과</a:t>
            </a:r>
            <a:r>
              <a:rPr dirty="0"/>
              <a:t> 내 주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기술자들과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52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mother was from Dan and whose father was from </a:t>
            </a:r>
            <a:r>
              <a:rPr dirty="0" err="1"/>
              <a:t>Tyre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trained</a:t>
            </a:r>
            <a:r>
              <a:rPr lang="en-US" dirty="0"/>
              <a:t> </a:t>
            </a:r>
            <a:r>
              <a:rPr dirty="0"/>
              <a:t>to</a:t>
            </a:r>
            <a:r>
              <a:rPr lang="en-US" dirty="0"/>
              <a:t> </a:t>
            </a:r>
            <a:r>
              <a:rPr dirty="0"/>
              <a:t>work in gold and silver, bronze and iron, stone and wood,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purple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blue and crimson yarn and fine linen.</a:t>
            </a:r>
            <a:r>
              <a:rPr lang="en-US" dirty="0"/>
              <a:t> </a:t>
            </a:r>
            <a:r>
              <a:rPr dirty="0"/>
              <a:t>He is experienced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kinds of</a:t>
            </a:r>
            <a:r>
              <a:rPr lang="en-US" dirty="0"/>
              <a:t> </a:t>
            </a:r>
            <a:r>
              <a:rPr dirty="0"/>
              <a:t>engraving</a:t>
            </a:r>
            <a:r>
              <a:rPr lang="en-US" dirty="0"/>
              <a:t> </a:t>
            </a:r>
            <a:r>
              <a:rPr dirty="0"/>
              <a:t>and can execute any design given</a:t>
            </a:r>
            <a:r>
              <a:rPr lang="en-US" dirty="0"/>
              <a:t> </a:t>
            </a:r>
            <a:r>
              <a:rPr dirty="0"/>
              <a:t>to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work with your craftsmen and with those of my lord, David your father.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내 </a:t>
            </a:r>
            <a:r>
              <a:rPr dirty="0" err="1"/>
              <a:t>종들에게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밀과</a:t>
            </a:r>
            <a:r>
              <a:rPr dirty="0"/>
              <a:t> </a:t>
            </a:r>
            <a:r>
              <a:rPr dirty="0" err="1"/>
              <a:t>보리와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9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let my lord send his servants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wheat and barley and the olive oil and wine he promised,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쓰실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베어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띄워</a:t>
            </a:r>
            <a:r>
              <a:rPr dirty="0"/>
              <a:t> </a:t>
            </a:r>
            <a:r>
              <a:rPr dirty="0" err="1"/>
              <a:t>뗏목으로</a:t>
            </a:r>
            <a:r>
              <a:rPr dirty="0"/>
              <a:t> </a:t>
            </a:r>
            <a:r>
              <a:rPr dirty="0" err="1"/>
              <a:t>엮어</a:t>
            </a:r>
            <a:r>
              <a:rPr dirty="0"/>
              <a:t> </a:t>
            </a:r>
            <a:r>
              <a:rPr dirty="0" err="1"/>
              <a:t>욥바까지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드리겠으니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예루살렘까지</a:t>
            </a:r>
            <a:r>
              <a:rPr dirty="0"/>
              <a:t> </a:t>
            </a:r>
            <a:r>
              <a:rPr dirty="0" err="1"/>
              <a:t>운반해</a:t>
            </a:r>
            <a:r>
              <a:rPr dirty="0"/>
              <a:t> </a:t>
            </a:r>
            <a:r>
              <a:rPr dirty="0" err="1"/>
              <a:t>가시기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cut all the logs from Lebanon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need and will float them in rafts by sea down to Joppa.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can then take them up to Jerusalem."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외국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조사했습니다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인구조사</a:t>
            </a:r>
            <a:r>
              <a:rPr dirty="0"/>
              <a:t> </a:t>
            </a:r>
            <a:r>
              <a:rPr dirty="0" err="1"/>
              <a:t>이후의</a:t>
            </a:r>
            <a:r>
              <a:rPr dirty="0"/>
              <a:t> </a:t>
            </a:r>
            <a:r>
              <a:rPr dirty="0" err="1"/>
              <a:t>일이었습니다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수는</a:t>
            </a:r>
            <a:r>
              <a:rPr dirty="0"/>
              <a:t> 15만 3,600명이었습니다.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took a census of all the aliens who were in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census his father David had taken;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found to be 153,600.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59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7만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짐꾼으로</a:t>
            </a:r>
            <a:r>
              <a:rPr dirty="0"/>
              <a:t>, 8만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캐는</a:t>
            </a:r>
            <a:r>
              <a:rPr dirty="0"/>
              <a:t> </a:t>
            </a:r>
            <a:r>
              <a:rPr dirty="0" err="1"/>
              <a:t>일꾼으로</a:t>
            </a:r>
            <a:r>
              <a:rPr dirty="0"/>
              <a:t> </a:t>
            </a:r>
            <a:r>
              <a:rPr dirty="0" err="1"/>
              <a:t>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3,600명을 </a:t>
            </a:r>
            <a:r>
              <a:rPr dirty="0" err="1"/>
              <a:t>감독하는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assigned 70,000 of them to be carriers and 80,000 to be stonecutters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hills, with 3,600 foremen over them to keep the people working.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7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짐꾼</a:t>
            </a:r>
            <a:r>
              <a:rPr dirty="0"/>
              <a:t> 7만 </a:t>
            </a:r>
            <a:r>
              <a:rPr dirty="0" err="1"/>
              <a:t>명과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캐낼</a:t>
            </a:r>
            <a:r>
              <a:rPr dirty="0"/>
              <a:t> </a:t>
            </a:r>
            <a:r>
              <a:rPr dirty="0" err="1"/>
              <a:t>일꾼</a:t>
            </a:r>
            <a:r>
              <a:rPr dirty="0"/>
              <a:t> 8만 </a:t>
            </a:r>
            <a:r>
              <a:rPr dirty="0" err="1"/>
              <a:t>명과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감독할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3,600명을 </a:t>
            </a:r>
            <a:r>
              <a:rPr dirty="0" err="1"/>
              <a:t>뽑았습니다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88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conscripted seventy thousand men as carriers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eighty thousand as stonecutters in the hills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thirty-six hundred as foremen over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또 </a:t>
            </a:r>
            <a:r>
              <a:rPr dirty="0" err="1"/>
              <a:t>두로</a:t>
            </a:r>
            <a:r>
              <a:rPr dirty="0"/>
              <a:t> 왕 </a:t>
            </a:r>
            <a:r>
              <a:rPr dirty="0" err="1"/>
              <a:t>후람에게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전에</a:t>
            </a:r>
            <a:r>
              <a:rPr dirty="0"/>
              <a:t> 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때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주었듯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내게도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6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sent this message to Hiram king of </a:t>
            </a:r>
            <a:r>
              <a:rPr dirty="0" err="1"/>
              <a:t>Tyre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me cedar logs as you did for my father David when you sent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cedar to build a palace to live 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7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짓고</a:t>
            </a:r>
            <a:r>
              <a:rPr lang="en-US"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태우며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늘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내고</a:t>
            </a:r>
            <a:r>
              <a:rPr lang="en-US" dirty="0"/>
              <a:t> </a:t>
            </a: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초하루와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</a:t>
            </a:r>
            <a:r>
              <a:rPr dirty="0" err="1"/>
              <a:t>명절에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아침저녁으로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할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13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am about to build a temple for the Name of the LORD my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dedicate it to him for burning fragrant incense before him,</a:t>
            </a:r>
            <a:r>
              <a:rPr lang="en-US" dirty="0"/>
              <a:t> </a:t>
            </a:r>
            <a:r>
              <a:rPr dirty="0"/>
              <a:t>for setting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consecrated bread regularly, and for making burnt offerings</a:t>
            </a:r>
            <a:r>
              <a:rPr lang="en-US" dirty="0"/>
              <a:t> </a:t>
            </a:r>
            <a:r>
              <a:rPr dirty="0"/>
              <a:t>every morning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evening and on Sabbaths and New Moons</a:t>
            </a:r>
            <a:r>
              <a:rPr lang="en-US" dirty="0"/>
              <a:t> </a:t>
            </a:r>
            <a:r>
              <a:rPr dirty="0"/>
              <a:t>and at the appointed feasts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our God. This is a lasting ordinance for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건축할</a:t>
            </a:r>
            <a:r>
              <a:rPr dirty="0"/>
              <a:t> </a:t>
            </a:r>
            <a:r>
              <a:rPr dirty="0" err="1"/>
              <a:t>성전은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클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신보다</a:t>
            </a:r>
            <a:r>
              <a:rPr dirty="0"/>
              <a:t> </a:t>
            </a:r>
            <a:r>
              <a:rPr dirty="0" err="1"/>
              <a:t>크시기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8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temple I am going to build will be great,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our God is greater than all other gods.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하늘도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다 </a:t>
            </a:r>
            <a:r>
              <a:rPr dirty="0" err="1"/>
              <a:t>모실</a:t>
            </a:r>
            <a:r>
              <a:rPr dirty="0"/>
              <a:t> 수 </a:t>
            </a:r>
            <a:r>
              <a:rPr dirty="0" err="1"/>
              <a:t>없는데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번제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따름입니다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39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 is able to build a temple for him, since the heavens,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highest heavens, cannot contain him?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then am I to build a temple for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as a place to burn sacrifices</a:t>
            </a:r>
            <a:r>
              <a:rPr lang="en-US" dirty="0"/>
              <a:t> </a:t>
            </a:r>
            <a:r>
              <a:rPr dirty="0"/>
              <a:t>before him?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그러니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금, 은,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청동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철을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잘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다루는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대장장이와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빨강색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파랑색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실로 천을 잘 짜는 사람과 조각을 잘하는 기술자들을 보내 주셔서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아버지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다윗께서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준비하신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유다와</a:t>
            </a: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예루살렘에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있는</a:t>
            </a: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기술자들과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함께</a:t>
            </a: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일할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있도록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주십시오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18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me, therefore, a man skilled to work in gold and silver, bronze and iron,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purple, crimson and blue yarn, and experienced in the art of engraving,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work in Judah and Jerusalem with my skilled craftsmen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my father David provided.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백향목과</a:t>
            </a:r>
            <a:r>
              <a:rPr dirty="0"/>
              <a:t> </a:t>
            </a:r>
            <a:r>
              <a:rPr dirty="0" err="1"/>
              <a:t>잣나무와</a:t>
            </a:r>
            <a:r>
              <a:rPr dirty="0"/>
              <a:t> </a:t>
            </a:r>
            <a:r>
              <a:rPr dirty="0" err="1"/>
              <a:t>백단목을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일꾼들은</a:t>
            </a:r>
            <a:r>
              <a:rPr dirty="0"/>
              <a:t> </a:t>
            </a: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자르는</a:t>
            </a:r>
            <a:r>
              <a:rPr dirty="0"/>
              <a:t> </a:t>
            </a:r>
            <a:r>
              <a:rPr dirty="0" err="1"/>
              <a:t>기술이</a:t>
            </a:r>
            <a:r>
              <a:rPr dirty="0"/>
              <a:t> </a:t>
            </a:r>
            <a:r>
              <a:rPr dirty="0" err="1"/>
              <a:t>좋다고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일꾼들이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me also cedar, pine and </a:t>
            </a:r>
            <a:r>
              <a:rPr dirty="0" err="1"/>
              <a:t>algum</a:t>
            </a:r>
            <a:r>
              <a:rPr dirty="0"/>
              <a:t> logs from Lebanon,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know that your men are skilled in cutting timber there.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men will work with yours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지을 성전은 크고 아름다우니 내가 쓸 나무를 많이 보내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provide me with plenty of lumber,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temple I build must be large and magnificent.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1240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2022-09-13T08:18:42Z</dcterms:modified>
</cp:coreProperties>
</file>