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이 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마온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여호사밧에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싸우려고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this, the Moabites and Ammonites with some of the </a:t>
            </a:r>
            <a:r>
              <a:rPr dirty="0" err="1"/>
              <a:t>Meunites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to make war on Jehoshaphat.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암몬과</a:t>
            </a:r>
            <a:r>
              <a:rPr dirty="0"/>
              <a:t> </a:t>
            </a:r>
            <a:r>
              <a:rPr dirty="0" err="1"/>
              <a:t>모압과</a:t>
            </a:r>
            <a:r>
              <a:rPr dirty="0"/>
              <a:t> </a:t>
            </a: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온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때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들어가도록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물러나</a:t>
            </a:r>
            <a:r>
              <a:rPr dirty="0"/>
              <a:t> </a:t>
            </a:r>
            <a:r>
              <a:rPr dirty="0" err="1"/>
              <a:t>멸망시키지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6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now here are men from Ammon, Moab and Mount Seir,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territory you would not allow Israel to invade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from Egypt; so they turned away from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destroy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갚는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기업으로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쫓아내려고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8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how they are repaying us by coming to drive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possession</a:t>
            </a:r>
            <a:r>
              <a:rPr lang="en-US" dirty="0"/>
              <a:t> </a:t>
            </a:r>
            <a:r>
              <a:rPr dirty="0"/>
              <a:t>you gave us as an inheritance.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54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심판하지</a:t>
            </a:r>
            <a:r>
              <a:rPr dirty="0"/>
              <a:t> </a:t>
            </a:r>
            <a:r>
              <a:rPr dirty="0" err="1"/>
              <a:t>않으시겠습니까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저 큰 </a:t>
            </a:r>
            <a:r>
              <a:rPr dirty="0" err="1"/>
              <a:t>군대에</a:t>
            </a:r>
            <a:r>
              <a:rPr dirty="0"/>
              <a:t> </a:t>
            </a:r>
            <a:r>
              <a:rPr dirty="0" err="1"/>
              <a:t>맞설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모르겠습니다</a:t>
            </a:r>
            <a:r>
              <a:rPr dirty="0"/>
              <a:t>.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여호와만</a:t>
            </a:r>
            <a:r>
              <a:rPr dirty="0"/>
              <a:t> </a:t>
            </a:r>
            <a:r>
              <a:rPr dirty="0" err="1"/>
              <a:t>바라볼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0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our God, will you not judge them?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have no power to face</a:t>
            </a:r>
            <a:r>
              <a:rPr lang="en-US" dirty="0"/>
              <a:t> </a:t>
            </a:r>
            <a:r>
              <a:rPr dirty="0"/>
              <a:t>this vast army that is attacking us.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do not know what to do,</a:t>
            </a:r>
            <a:r>
              <a:rPr lang="en-US" dirty="0"/>
              <a:t> </a:t>
            </a:r>
            <a:r>
              <a:rPr dirty="0"/>
              <a:t>but our eyes are upon you."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자식들과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어린아이들과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46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of Judah, with their wives and children and little ones,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stood there before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75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아삽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야하시엘에게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맛다냐의</a:t>
            </a:r>
            <a:r>
              <a:rPr dirty="0"/>
              <a:t> </a:t>
            </a:r>
            <a:r>
              <a:rPr dirty="0" err="1"/>
              <a:t>현손자며</a:t>
            </a:r>
            <a:r>
              <a:rPr dirty="0"/>
              <a:t> </a:t>
            </a:r>
            <a:r>
              <a:rPr dirty="0" err="1"/>
              <a:t>여이엘의</a:t>
            </a:r>
            <a:r>
              <a:rPr dirty="0"/>
              <a:t> </a:t>
            </a:r>
            <a:r>
              <a:rPr dirty="0" err="1"/>
              <a:t>증손자며</a:t>
            </a:r>
            <a:r>
              <a:rPr dirty="0"/>
              <a:t> </a:t>
            </a:r>
            <a:r>
              <a:rPr dirty="0" err="1"/>
              <a:t>브나야의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스가랴의</a:t>
            </a:r>
            <a:r>
              <a:rPr dirty="0"/>
              <a:t> </a:t>
            </a:r>
            <a:r>
              <a:rPr dirty="0" err="1"/>
              <a:t>아들이었습니다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0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of the LORD came upon </a:t>
            </a:r>
            <a:r>
              <a:rPr dirty="0" err="1"/>
              <a:t>Jahaziel</a:t>
            </a:r>
            <a:r>
              <a:rPr dirty="0"/>
              <a:t> son of Zechariah,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Benaiah</a:t>
            </a:r>
            <a:r>
              <a:rPr dirty="0"/>
              <a:t>, the son of </a:t>
            </a:r>
            <a:r>
              <a:rPr dirty="0" err="1"/>
              <a:t>Jeiel</a:t>
            </a:r>
            <a:r>
              <a:rPr dirty="0"/>
              <a:t>, the son of </a:t>
            </a:r>
            <a:r>
              <a:rPr dirty="0" err="1"/>
              <a:t>Mattaniah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Levite and descendant of Asaph, as he stood in the assembly.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923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야하시엘이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여호사밧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잘 </a:t>
            </a:r>
            <a:r>
              <a:rPr dirty="0" err="1"/>
              <a:t>들으십시오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‘큰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두려워하거나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전쟁은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전쟁이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내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전쟁이다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3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said: "Listen, King Jehoshaphat and all who live in Judah and Jerusalem!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to you: `Do not be afraid or discouraged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this vast army. For the battle is not yours, but God's.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내려가라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시스</a:t>
            </a:r>
            <a:r>
              <a:rPr dirty="0"/>
              <a:t> </a:t>
            </a:r>
            <a:r>
              <a:rPr dirty="0" err="1"/>
              <a:t>고개로</a:t>
            </a:r>
            <a:r>
              <a:rPr dirty="0"/>
              <a:t> </a:t>
            </a:r>
            <a:r>
              <a:rPr dirty="0" err="1"/>
              <a:t>올라올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여루엘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40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Tomorrow march down against them. They will be climbing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Pass of </a:t>
            </a:r>
            <a:r>
              <a:rPr dirty="0" err="1"/>
              <a:t>Ziz</a:t>
            </a:r>
            <a:r>
              <a:rPr dirty="0"/>
              <a:t>, and you will find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the gorge</a:t>
            </a:r>
            <a:r>
              <a:rPr lang="en-US" dirty="0"/>
              <a:t> </a:t>
            </a:r>
            <a:r>
              <a:rPr dirty="0"/>
              <a:t>in the Desert of </a:t>
            </a:r>
            <a:r>
              <a:rPr dirty="0" err="1"/>
              <a:t>Jeruel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이 </a:t>
            </a:r>
            <a:r>
              <a:rPr dirty="0" err="1"/>
              <a:t>전쟁에서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나가라</a:t>
            </a:r>
            <a:r>
              <a:rPr dirty="0"/>
              <a:t>.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have to fight this battle. Take up your positions;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 firm and see the deliverance the LORD will give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Judah and Jerusalem. Do not be afraid; do not be discouraged.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out to face them tomorrow, and the LORD will be with you.'"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절했고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7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Jehoshaphat bowed with his face to the ground,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people of Judah and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fell down in worship before the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그핫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고라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몇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일어나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매우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6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some Levites from the Kohathites and </a:t>
            </a:r>
            <a:r>
              <a:rPr dirty="0" err="1"/>
              <a:t>Korahites</a:t>
            </a:r>
            <a:r>
              <a:rPr dirty="0"/>
              <a:t> stood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praised the LORD, the God of Israel, with very loud voice.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여호사밧에게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“큰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저쪽</a:t>
            </a:r>
            <a:r>
              <a:rPr dirty="0"/>
              <a:t> </a:t>
            </a:r>
            <a:r>
              <a:rPr dirty="0" err="1"/>
              <a:t>아람에서부터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벌써</a:t>
            </a:r>
            <a:r>
              <a:rPr dirty="0"/>
              <a:t> </a:t>
            </a:r>
            <a:r>
              <a:rPr dirty="0" err="1"/>
              <a:t>하사손다말</a:t>
            </a:r>
            <a:r>
              <a:rPr dirty="0"/>
              <a:t>, 곧 </a:t>
            </a:r>
            <a:r>
              <a:rPr dirty="0" err="1"/>
              <a:t>엔게디까지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1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men came and told Jehoshaphat,</a:t>
            </a:r>
            <a:r>
              <a:rPr lang="en-US" dirty="0"/>
              <a:t> </a:t>
            </a:r>
            <a:r>
              <a:rPr dirty="0"/>
              <a:t>"A vast army is coming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you</a:t>
            </a:r>
            <a:r>
              <a:rPr lang="en-US" dirty="0"/>
              <a:t> </a:t>
            </a:r>
            <a:r>
              <a:rPr dirty="0"/>
              <a:t>from Edom, from the other side of the Sea.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already in </a:t>
            </a:r>
            <a:r>
              <a:rPr dirty="0" err="1"/>
              <a:t>Hazazon</a:t>
            </a:r>
            <a:r>
              <a:rPr dirty="0"/>
              <a:t> Tamar"</a:t>
            </a:r>
            <a:r>
              <a:rPr lang="en-US" dirty="0"/>
              <a:t> </a:t>
            </a:r>
            <a:r>
              <a:rPr dirty="0"/>
              <a:t>(that is, </a:t>
            </a:r>
            <a:r>
              <a:rPr dirty="0" err="1"/>
              <a:t>En</a:t>
            </a:r>
            <a:r>
              <a:rPr dirty="0"/>
              <a:t> Gedi).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82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드고아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향했습니다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출발하자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백성들아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믿으라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든든히</a:t>
            </a:r>
            <a:r>
              <a:rPr dirty="0"/>
              <a:t> 설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믿으라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in the morning they left for the Desert of Tekoa.</a:t>
            </a:r>
            <a:r>
              <a:rPr lang="en-US" dirty="0"/>
              <a:t> </a:t>
            </a:r>
            <a:r>
              <a:rPr dirty="0"/>
              <a:t>As they set 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Jehoshaphat stood and said,</a:t>
            </a:r>
            <a:r>
              <a:rPr lang="en-US" dirty="0"/>
              <a:t> </a:t>
            </a:r>
            <a:r>
              <a:rPr dirty="0"/>
              <a:t>"Listen to me, Judah and people of Jerusalem!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faith in the LORD your God and you will be upheld;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faith in his prophets and you will be successful."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의논해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군대보다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나아가면서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드리자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영원하다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22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consulting the people, Jehoshaphat appointed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sing to the LORD</a:t>
            </a:r>
            <a:r>
              <a:rPr lang="en-US" dirty="0"/>
              <a:t> </a:t>
            </a:r>
            <a:r>
              <a:rPr dirty="0"/>
              <a:t>and to praise him for the splendor of his holiness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went out</a:t>
            </a:r>
            <a:r>
              <a:rPr lang="en-US" dirty="0"/>
              <a:t> </a:t>
            </a:r>
            <a:r>
              <a:rPr dirty="0"/>
              <a:t>at the head of the army, saying: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thanks to the LORD, for his love endures forever."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노래하며</a:t>
            </a:r>
            <a:r>
              <a:rPr dirty="0"/>
              <a:t> </a:t>
            </a:r>
            <a:r>
              <a:rPr dirty="0" err="1"/>
              <a:t>찬송을</a:t>
            </a:r>
            <a:r>
              <a:rPr dirty="0"/>
              <a:t> </a:t>
            </a:r>
            <a:r>
              <a:rPr dirty="0" err="1"/>
              <a:t>시작하자</a:t>
            </a:r>
            <a:r>
              <a:rPr lang="en-US" dirty="0"/>
              <a:t> </a:t>
            </a:r>
            <a:r>
              <a:rPr dirty="0" err="1"/>
              <a:t>여호와께서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침입한</a:t>
            </a:r>
            <a:r>
              <a:rPr lang="en-US" dirty="0"/>
              <a:t> </a:t>
            </a:r>
            <a:r>
              <a:rPr dirty="0" err="1"/>
              <a:t>암몬과</a:t>
            </a:r>
            <a:r>
              <a:rPr dirty="0"/>
              <a:t> </a:t>
            </a:r>
            <a:r>
              <a:rPr dirty="0" err="1"/>
              <a:t>모압과</a:t>
            </a:r>
            <a:r>
              <a:rPr dirty="0"/>
              <a:t> </a:t>
            </a:r>
            <a:r>
              <a:rPr dirty="0" err="1"/>
              <a:t>세일의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칠 </a:t>
            </a:r>
            <a:r>
              <a:rPr dirty="0" err="1"/>
              <a:t>복병을</a:t>
            </a:r>
            <a:r>
              <a:rPr dirty="0"/>
              <a:t> </a:t>
            </a:r>
            <a:r>
              <a:rPr dirty="0" err="1"/>
              <a:t>숨기시고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패했습니다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95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began to sing and praise, the LORD set ambushes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gainst</a:t>
            </a:r>
            <a:r>
              <a:rPr lang="en-US" dirty="0"/>
              <a:t> </a:t>
            </a:r>
            <a:r>
              <a:rPr dirty="0"/>
              <a:t>the men of Ammon and Moab and Mount Seir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invading Judah, and they were defeated.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암몬과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군사들은</a:t>
            </a:r>
            <a:r>
              <a:rPr lang="en-US" dirty="0"/>
              <a:t> </a:t>
            </a: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온 </a:t>
            </a:r>
            <a:r>
              <a:rPr dirty="0" err="1"/>
              <a:t>군사들을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일어나</a:t>
            </a:r>
            <a:r>
              <a:rPr lang="en-US" dirty="0"/>
              <a:t> </a:t>
            </a: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다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나서는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89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Ammon and Moab rose up against the men from Mount Seir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destroy and annihilate them.</a:t>
            </a:r>
            <a:r>
              <a:rPr lang="en-US" dirty="0"/>
              <a:t> </a:t>
            </a:r>
            <a:r>
              <a:rPr dirty="0"/>
              <a:t>After they finished slaughtering the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Seir, they helped to destroy one another.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62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광야가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큰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살펴보았습니다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본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땅바닥의</a:t>
            </a:r>
            <a:r>
              <a:rPr dirty="0"/>
              <a:t> </a:t>
            </a:r>
            <a:r>
              <a:rPr dirty="0" err="1"/>
              <a:t>시체들뿐이었습니다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도망친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52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men of Judah came to the place that overlooks the desert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looked toward the vast army, they saw only dead bodies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lying on the ground; no one had escaped.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171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여호사밧과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빼앗으려고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물건과</a:t>
            </a:r>
            <a:r>
              <a:rPr dirty="0"/>
              <a:t> </a:t>
            </a:r>
            <a:r>
              <a:rPr dirty="0" err="1"/>
              <a:t>옷과</a:t>
            </a:r>
            <a:r>
              <a:rPr dirty="0"/>
              <a:t> </a:t>
            </a:r>
            <a:r>
              <a:rPr dirty="0" err="1"/>
              <a:t>양식들이</a:t>
            </a:r>
            <a:r>
              <a:rPr dirty="0"/>
              <a:t> </a:t>
            </a:r>
            <a:r>
              <a:rPr dirty="0" err="1"/>
              <a:t>널려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</a:t>
            </a:r>
            <a:r>
              <a:rPr dirty="0" err="1"/>
              <a:t>가져갈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정도로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다 </a:t>
            </a:r>
            <a:r>
              <a:rPr dirty="0" err="1"/>
              <a:t>모으는</a:t>
            </a:r>
            <a:r>
              <a:rPr dirty="0"/>
              <a:t> </a:t>
            </a:r>
            <a:r>
              <a:rPr dirty="0" err="1"/>
              <a:t>데만</a:t>
            </a:r>
            <a:r>
              <a:rPr dirty="0"/>
              <a:t> 3일이 </a:t>
            </a:r>
            <a:r>
              <a:rPr dirty="0" err="1"/>
              <a:t>걸렸습니다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6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Jehoshaphat and his men went to carry off their plunder,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found among them a great amount of equipment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clothing and also articles of value -- more than they could take away.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so much plunder that it took three days to collect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4일째 </a:t>
            </a:r>
            <a:r>
              <a:rPr dirty="0" err="1"/>
              <a:t>되는</a:t>
            </a:r>
            <a:r>
              <a:rPr dirty="0"/>
              <a:t> 날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브라가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그곳이</a:t>
            </a:r>
            <a:r>
              <a:rPr dirty="0"/>
              <a:t> </a:t>
            </a:r>
            <a:r>
              <a:rPr dirty="0" err="1"/>
              <a:t>지금까지도</a:t>
            </a:r>
            <a:r>
              <a:rPr dirty="0"/>
              <a:t> </a:t>
            </a:r>
            <a:r>
              <a:rPr dirty="0" err="1"/>
              <a:t>브라가</a:t>
            </a:r>
            <a:r>
              <a:rPr dirty="0"/>
              <a:t> </a:t>
            </a:r>
            <a:r>
              <a:rPr dirty="0" err="1"/>
              <a:t>골짜기라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7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fourth day they assembled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Valley of </a:t>
            </a:r>
            <a:r>
              <a:rPr dirty="0" err="1"/>
              <a:t>Beracah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where they praised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it is called</a:t>
            </a:r>
            <a:r>
              <a:rPr lang="en-US" dirty="0"/>
              <a:t> </a:t>
            </a:r>
            <a:r>
              <a:rPr dirty="0"/>
              <a:t>the Valley of </a:t>
            </a:r>
            <a:r>
              <a:rPr dirty="0" err="1"/>
              <a:t>Beracah</a:t>
            </a:r>
            <a:r>
              <a:rPr dirty="0"/>
              <a:t> to this day.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여호사밧을</a:t>
            </a:r>
            <a:r>
              <a:rPr dirty="0"/>
              <a:t> </a:t>
            </a:r>
            <a:r>
              <a:rPr dirty="0" err="1"/>
              <a:t>앞세우고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0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led by Jehoshaphat, all the men of Judah and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returned joyfully to Jerusalem, for the LORD had given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cause to rejoice over their enemies.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하프와</a:t>
            </a:r>
            <a:r>
              <a:rPr dirty="0"/>
              <a:t> </a:t>
            </a:r>
            <a:r>
              <a:rPr dirty="0" err="1"/>
              <a:t>수금과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연주하며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5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entered Jerusalem and went to the temple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harps and lutes and trumpets.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적들과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싸우셨는지에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나라들은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0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God came upon all the kingdoms of the countries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heard how the LORD had fought against the enemies of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간구하고는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금식을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5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Alarmed, Jehoshaphat resolved to inquire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proclaimed a fast for all Judah.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여호사밧의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평화로웠습니다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0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kingdom of Jehoshaphat was at peace,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his God had given him rest on every side.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35세에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25년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실히의</a:t>
            </a:r>
            <a:r>
              <a:rPr dirty="0"/>
              <a:t> 딸 </a:t>
            </a:r>
            <a:r>
              <a:rPr dirty="0" err="1"/>
              <a:t>아수바였습니다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8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Jehoshaphat reigned over Judah. He was thirty-five years 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became king of Judah, and he reigned in Jerusalem twenty-five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</a:t>
            </a:r>
            <a:r>
              <a:rPr dirty="0" err="1"/>
              <a:t>Azubah</a:t>
            </a:r>
            <a:r>
              <a:rPr dirty="0"/>
              <a:t> daughter of </a:t>
            </a:r>
            <a:r>
              <a:rPr dirty="0" err="1"/>
              <a:t>Shilhi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아사의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행해</a:t>
            </a:r>
            <a:r>
              <a:rPr dirty="0"/>
              <a:t> 그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7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walked in the ways of his father Asa and did not stray from them;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what was right in the eyes of the LORD.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산당이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그 </a:t>
            </a:r>
            <a:r>
              <a:rPr dirty="0" err="1"/>
              <a:t>마음을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high places, however, were not removed,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still had not set their hearts on the God of their fathers.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때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예후의</a:t>
            </a:r>
            <a:r>
              <a:rPr dirty="0"/>
              <a:t> 글, 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5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events of Jehoshaphat's reign,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written in the annals of Jehu son of </a:t>
            </a:r>
            <a:r>
              <a:rPr dirty="0" err="1"/>
              <a:t>Hanani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are recorded in the book of the kings of Israel.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여호사밧은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아하시야와</a:t>
            </a:r>
            <a:r>
              <a:rPr dirty="0"/>
              <a:t> </a:t>
            </a:r>
            <a:r>
              <a:rPr dirty="0" err="1"/>
              <a:t>조약을</a:t>
            </a:r>
            <a:r>
              <a:rPr dirty="0"/>
              <a:t> </a:t>
            </a:r>
            <a:r>
              <a:rPr dirty="0" err="1"/>
              <a:t>맺었습니다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6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Later, Jehoshaphat king of Judah made an alliance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Ahaziah king of Israel, who was guilty of wickedness.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두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연합해서</a:t>
            </a:r>
            <a:r>
              <a:rPr dirty="0"/>
              <a:t> </a:t>
            </a:r>
            <a:r>
              <a:rPr dirty="0" err="1"/>
              <a:t>다시스로</a:t>
            </a:r>
            <a:r>
              <a:rPr dirty="0"/>
              <a:t> </a:t>
            </a:r>
            <a:r>
              <a:rPr dirty="0" err="1"/>
              <a:t>항해할</a:t>
            </a:r>
            <a:r>
              <a:rPr dirty="0"/>
              <a:t> </a:t>
            </a:r>
            <a:r>
              <a:rPr dirty="0" err="1"/>
              <a:t>배들을</a:t>
            </a:r>
            <a:r>
              <a:rPr dirty="0"/>
              <a:t> </a:t>
            </a:r>
            <a:r>
              <a:rPr dirty="0" err="1"/>
              <a:t>만들었는데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에시온게벨에서</a:t>
            </a:r>
            <a:r>
              <a:rPr dirty="0"/>
              <a:t> </a:t>
            </a:r>
            <a:r>
              <a:rPr dirty="0" err="1"/>
              <a:t>배들을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8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agreed with him to construct a fleet of trading ships.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these were built at </a:t>
            </a:r>
            <a:r>
              <a:rPr dirty="0" err="1"/>
              <a:t>Ezion</a:t>
            </a:r>
            <a:r>
              <a:rPr dirty="0"/>
              <a:t> Geber,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93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마레사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도다와후의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엘리에셀이</a:t>
            </a:r>
            <a:r>
              <a:rPr dirty="0"/>
              <a:t> </a:t>
            </a:r>
            <a:r>
              <a:rPr dirty="0" err="1"/>
              <a:t>여호사밧에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예언하며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아하시야와</a:t>
            </a:r>
            <a:r>
              <a:rPr dirty="0"/>
              <a:t> </a:t>
            </a:r>
            <a:r>
              <a:rPr dirty="0" err="1"/>
              <a:t>조약을</a:t>
            </a:r>
            <a:r>
              <a:rPr dirty="0"/>
              <a:t> </a:t>
            </a:r>
            <a:r>
              <a:rPr dirty="0" err="1"/>
              <a:t>맺었으므로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부수실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말대로</a:t>
            </a:r>
            <a:r>
              <a:rPr dirty="0"/>
              <a:t> </a:t>
            </a:r>
            <a:r>
              <a:rPr dirty="0" err="1"/>
              <a:t>배는</a:t>
            </a:r>
            <a:r>
              <a:rPr dirty="0"/>
              <a:t> </a:t>
            </a:r>
            <a:r>
              <a:rPr dirty="0" err="1"/>
              <a:t>부서져서</a:t>
            </a:r>
            <a:r>
              <a:rPr dirty="0"/>
              <a:t> </a:t>
            </a:r>
            <a:r>
              <a:rPr dirty="0" err="1"/>
              <a:t>다시스로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Eliezer son of Dodavahu of </a:t>
            </a:r>
            <a:r>
              <a:rPr dirty="0" err="1"/>
              <a:t>Mareshah</a:t>
            </a:r>
            <a:r>
              <a:rPr dirty="0"/>
              <a:t> prophesied against Jehoshaphat,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saying,</a:t>
            </a:r>
            <a:r>
              <a:rPr lang="en-US"/>
              <a:t> </a:t>
            </a:r>
            <a:r>
              <a:t>"</a:t>
            </a:r>
            <a:r>
              <a:rPr dirty="0"/>
              <a:t>Because you have made an alliance with Ahaziah,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destroy</a:t>
            </a:r>
            <a:r>
              <a:rPr lang="en-US" dirty="0"/>
              <a:t> </a:t>
            </a:r>
            <a:r>
              <a:rPr dirty="0"/>
              <a:t>what you have made."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ships were wrecked</a:t>
            </a:r>
            <a:r>
              <a:rPr lang="en-US" dirty="0"/>
              <a:t> </a:t>
            </a:r>
            <a:r>
              <a:rPr dirty="0"/>
              <a:t>and were not able to set sail to trade.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청하려고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모여와서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3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Judah came together to seek help from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they came from every town in Judah to seek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새 뜰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유다와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무리들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Jehoshaphat stood up in the assembly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Jerusalem at the temple of the LORD in the front of the new courtyard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아니십니까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다스리십니다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대항할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59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said: "O LORD, God of our fathers,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not the God who is in heaven?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rule over all the kingdoms of the nations.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Power and might are in your hand, and no one can withstand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쫓아내시고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친구인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아니하셨습니까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9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our God, did you not drive out the inhabitants of this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your people Israel and give it forever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descendants</a:t>
            </a:r>
            <a:r>
              <a:rPr lang="en-US" dirty="0"/>
              <a:t> </a:t>
            </a:r>
            <a:r>
              <a:rPr dirty="0"/>
              <a:t>of Abraham your friend?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그들이 거기 살면서 주의 이름을 위해 성소를 짓고는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have lived in it and have built in it a sanctuary for your Name, saying,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18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‘</a:t>
            </a:r>
            <a:r>
              <a:rPr dirty="0" err="1"/>
              <a:t>심판의</a:t>
            </a:r>
            <a:r>
              <a:rPr dirty="0"/>
              <a:t> </a:t>
            </a:r>
            <a:r>
              <a:rPr dirty="0" err="1"/>
              <a:t>칼이나</a:t>
            </a:r>
            <a:r>
              <a:rPr dirty="0"/>
              <a:t> </a:t>
            </a:r>
            <a:r>
              <a:rPr dirty="0" err="1"/>
              <a:t>전염병이나</a:t>
            </a:r>
            <a:r>
              <a:rPr dirty="0"/>
              <a:t> </a:t>
            </a:r>
            <a:r>
              <a:rPr dirty="0" err="1"/>
              <a:t>기근</a:t>
            </a:r>
            <a:r>
              <a:rPr dirty="0"/>
              <a:t> 등 </a:t>
            </a:r>
            <a:r>
              <a:rPr dirty="0" err="1"/>
              <a:t>재난이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닥쳐와도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이 </a:t>
            </a:r>
            <a:r>
              <a:rPr dirty="0" err="1"/>
              <a:t>성전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부르짖으면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주시겠다’라고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`If calamity comes upon us, whether the sword of judgment,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plague or famine, we will stand in your presence</a:t>
            </a:r>
            <a:r>
              <a:rPr lang="en-US" dirty="0"/>
              <a:t> </a:t>
            </a:r>
            <a:r>
              <a:rPr dirty="0"/>
              <a:t>before this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bears your Name and will cry out to you in our distress,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hear us and save us.'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2306</Words>
  <Application>Microsoft Office PowerPoint</Application>
  <PresentationFormat>와이드스크린</PresentationFormat>
  <Paragraphs>233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2022-09-15T06:06:45Z</dcterms:modified>
</cp:coreProperties>
</file>