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여호람이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Jehoshaphat rested with his fathers and was buried with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City of David. And </a:t>
            </a:r>
            <a:r>
              <a:rPr dirty="0" err="1"/>
              <a:t>Jehoram</a:t>
            </a:r>
            <a:r>
              <a:rPr dirty="0"/>
              <a:t> his son succeeded him as king.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립나도</a:t>
            </a:r>
            <a:r>
              <a:rPr dirty="0"/>
              <a:t> </a:t>
            </a:r>
            <a:r>
              <a:rPr dirty="0" err="1"/>
              <a:t>들고일어났습니다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여호람이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저버렸기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this day Edom has been in rebellion against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Libnah</a:t>
            </a:r>
            <a:r>
              <a:rPr dirty="0"/>
              <a:t> revolted at the same time,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</a:t>
            </a:r>
            <a:r>
              <a:rPr dirty="0" err="1"/>
              <a:t>Jehoram</a:t>
            </a:r>
            <a:r>
              <a:rPr dirty="0"/>
              <a:t> had forsaken the LORD,</a:t>
            </a:r>
            <a:r>
              <a:rPr lang="en-US" dirty="0"/>
              <a:t> </a:t>
            </a:r>
            <a:r>
              <a:rPr dirty="0"/>
              <a:t>the God of his fathers.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더럽히게</a:t>
            </a:r>
            <a:r>
              <a:rPr dirty="0"/>
              <a:t> </a:t>
            </a:r>
            <a:r>
              <a:rPr dirty="0" err="1"/>
              <a:t>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3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also built high places on the hills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caused the people of Jerusalem to prostitute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led Judah astray.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여호람은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엘리야에게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여호사밧이나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아사의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걷지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10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Jehoram</a:t>
            </a:r>
            <a:r>
              <a:rPr dirty="0"/>
              <a:t> received a letter from Elijah the prophet, which said: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your father David,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have not walked in the ways of your father Jehoshaphat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of Asa king of Judah.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이끌어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그랬던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또 네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너보다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죽였다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4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walked in the ways of the kings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led Judah</a:t>
            </a:r>
            <a:r>
              <a:rPr lang="en-US" dirty="0"/>
              <a:t> </a:t>
            </a:r>
            <a:r>
              <a:rPr dirty="0"/>
              <a:t>and the people of Jerusalem to prostitute themselves,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house of Ahab</a:t>
            </a:r>
            <a:r>
              <a:rPr lang="en-US" dirty="0"/>
              <a:t> </a:t>
            </a:r>
            <a:r>
              <a:rPr dirty="0"/>
              <a:t>did. You have also murdered your own brothers,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members of your father's house, men who were better than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네 </a:t>
            </a:r>
            <a:r>
              <a:rPr dirty="0" err="1"/>
              <a:t>백성들과</a:t>
            </a:r>
            <a:r>
              <a:rPr dirty="0"/>
              <a:t> 네 </a:t>
            </a:r>
            <a:r>
              <a:rPr dirty="0" err="1"/>
              <a:t>아들들과</a:t>
            </a:r>
            <a:r>
              <a:rPr dirty="0"/>
              <a:t> 네 </a:t>
            </a:r>
            <a:r>
              <a:rPr dirty="0" err="1"/>
              <a:t>아내들과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큰 </a:t>
            </a:r>
            <a:r>
              <a:rPr dirty="0" err="1"/>
              <a:t>재난으로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now the LORD is about to strike your people, your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wives and everything that is yours, with a heavy blow.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0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너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창자에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들어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마침내</a:t>
            </a:r>
            <a:r>
              <a:rPr dirty="0"/>
              <a:t> 네 </a:t>
            </a:r>
            <a:r>
              <a:rPr dirty="0" err="1"/>
              <a:t>창자가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터져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6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yourself will be very ill with a lingering disease of the bowels,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disease causes your bowels to come out.'"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7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적대감을</a:t>
            </a:r>
            <a:r>
              <a:rPr dirty="0"/>
              <a:t> </a:t>
            </a:r>
            <a:r>
              <a:rPr dirty="0" err="1"/>
              <a:t>일으키게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1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aroused against </a:t>
            </a:r>
            <a:r>
              <a:rPr dirty="0" err="1"/>
              <a:t>Jehoram</a:t>
            </a:r>
            <a:r>
              <a:rPr dirty="0"/>
              <a:t> the hostility of the Philistines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Arabs who lived near the </a:t>
            </a:r>
            <a:r>
              <a:rPr dirty="0" err="1"/>
              <a:t>Cushites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공격해</a:t>
            </a:r>
            <a:r>
              <a:rPr dirty="0"/>
              <a:t> </a:t>
            </a:r>
            <a:r>
              <a:rPr dirty="0" err="1"/>
              <a:t>침입했고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여호람의</a:t>
            </a:r>
            <a:r>
              <a:rPr dirty="0"/>
              <a:t> </a:t>
            </a:r>
            <a:r>
              <a:rPr dirty="0" err="1"/>
              <a:t>막내아들</a:t>
            </a:r>
            <a:r>
              <a:rPr dirty="0"/>
              <a:t> </a:t>
            </a:r>
            <a:r>
              <a:rPr dirty="0" err="1"/>
              <a:t>여호아하스</a:t>
            </a:r>
            <a:r>
              <a:rPr dirty="0"/>
              <a:t> </a:t>
            </a:r>
            <a:r>
              <a:rPr dirty="0" err="1"/>
              <a:t>말고는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3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attacked Judah, invaded it and carried off all the goods found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king's palace, together with his sons and wives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son was left to him except Ahaziah, the youngest.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창자에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여호람을</a:t>
            </a:r>
            <a:r>
              <a:rPr dirty="0"/>
              <a:t> </a:t>
            </a:r>
            <a:r>
              <a:rPr dirty="0" err="1"/>
              <a:t>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4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all this, the LORD afflicted </a:t>
            </a:r>
            <a:r>
              <a:rPr dirty="0" err="1"/>
              <a:t>Jehoram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an incurable disease of the bowels.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두 해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창자는</a:t>
            </a:r>
            <a:r>
              <a:rPr dirty="0"/>
              <a:t> 병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터져</a:t>
            </a:r>
            <a:r>
              <a:rPr dirty="0"/>
              <a:t> </a:t>
            </a:r>
            <a:r>
              <a:rPr dirty="0" err="1"/>
              <a:t>나왔고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여호람은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여호람에게는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향불을</a:t>
            </a:r>
            <a:r>
              <a:rPr dirty="0"/>
              <a:t> </a:t>
            </a:r>
            <a:r>
              <a:rPr dirty="0" err="1"/>
              <a:t>피운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않고</a:t>
            </a:r>
            <a:r>
              <a:rPr lang="en-US" dirty="0"/>
              <a:t> </a:t>
            </a:r>
            <a:r>
              <a:rPr dirty="0" err="1"/>
              <a:t>향불을</a:t>
            </a:r>
            <a:r>
              <a:rPr dirty="0"/>
              <a:t> </a:t>
            </a:r>
            <a:r>
              <a:rPr dirty="0" err="1"/>
              <a:t>피지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course of time, at the end of the second year,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bowels came out because of the disease, and he died in great pain.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people made no fire in his honor, as they had for his fathers.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3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여호사밧의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, 곧 </a:t>
            </a:r>
            <a:r>
              <a:rPr dirty="0" err="1"/>
              <a:t>여호람의</a:t>
            </a:r>
            <a:r>
              <a:rPr dirty="0"/>
              <a:t> </a:t>
            </a:r>
            <a:r>
              <a:rPr dirty="0" err="1"/>
              <a:t>동생들은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아사랴</a:t>
            </a:r>
            <a:r>
              <a:rPr dirty="0"/>
              <a:t>, </a:t>
            </a:r>
            <a:r>
              <a:rPr dirty="0" err="1"/>
              <a:t>여히엘</a:t>
            </a:r>
            <a:r>
              <a:rPr dirty="0"/>
              <a:t>,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아사랴</a:t>
            </a:r>
            <a:r>
              <a:rPr dirty="0"/>
              <a:t>, </a:t>
            </a:r>
            <a:r>
              <a:rPr dirty="0" err="1"/>
              <a:t>미가엘</a:t>
            </a:r>
            <a:r>
              <a:rPr dirty="0"/>
              <a:t>, </a:t>
            </a:r>
            <a:r>
              <a:rPr dirty="0" err="1"/>
              <a:t>스바댜였습니다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여호사밧의</a:t>
            </a:r>
            <a:r>
              <a:rPr dirty="0"/>
              <a:t> </a:t>
            </a:r>
            <a:r>
              <a:rPr dirty="0" err="1"/>
              <a:t>아들들이었습니다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8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Jehoram's</a:t>
            </a:r>
            <a:r>
              <a:rPr dirty="0"/>
              <a:t> brothers, the sons of Jehoshaphat,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Azariah, </a:t>
            </a:r>
            <a:r>
              <a:rPr dirty="0" err="1"/>
              <a:t>Jehiel</a:t>
            </a:r>
            <a:r>
              <a:rPr dirty="0"/>
              <a:t>, Zechariah, </a:t>
            </a:r>
            <a:r>
              <a:rPr dirty="0" err="1"/>
              <a:t>Azariahu</a:t>
            </a:r>
            <a:r>
              <a:rPr dirty="0"/>
              <a:t>, Michael and </a:t>
            </a:r>
            <a:r>
              <a:rPr dirty="0" err="1"/>
              <a:t>Shephatiah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sons of Jehoshaphat king of Israel.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여호람은</a:t>
            </a:r>
            <a:r>
              <a:rPr dirty="0"/>
              <a:t> 32세에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8년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여호람이</a:t>
            </a:r>
            <a:r>
              <a:rPr dirty="0"/>
              <a:t> </a:t>
            </a:r>
            <a:r>
              <a:rPr dirty="0" err="1"/>
              <a:t>죽었지만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아쉬워하지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묻히지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2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Jehoram</a:t>
            </a:r>
            <a:r>
              <a:rPr dirty="0"/>
              <a:t> was thirty-two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eight years. He passed away, to no one's regret,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buried in the City of David, but not in the tombs of the kings.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물건들을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요새들과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주었지만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맏아들이었던</a:t>
            </a:r>
            <a:r>
              <a:rPr dirty="0"/>
              <a:t> </a:t>
            </a:r>
            <a:r>
              <a:rPr dirty="0" err="1"/>
              <a:t>여호람에게는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8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father had given them many gifts of silver and gold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articles of value,</a:t>
            </a:r>
            <a:r>
              <a:rPr lang="en-US" dirty="0"/>
              <a:t> </a:t>
            </a:r>
            <a:r>
              <a:rPr dirty="0"/>
              <a:t>as well as fortified cities in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had given the kingdom to </a:t>
            </a:r>
            <a:r>
              <a:rPr dirty="0" err="1"/>
              <a:t>Jehoram</a:t>
            </a:r>
            <a:r>
              <a:rPr lang="en-US" dirty="0"/>
              <a:t> </a:t>
            </a:r>
            <a:r>
              <a:rPr dirty="0"/>
              <a:t>because he was his firstborn 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왕위에</a:t>
            </a:r>
            <a:r>
              <a:rPr dirty="0"/>
              <a:t> </a:t>
            </a:r>
            <a:r>
              <a:rPr dirty="0" err="1"/>
              <a:t>오르고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강해지자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Jehoram</a:t>
            </a:r>
            <a:r>
              <a:rPr dirty="0"/>
              <a:t> established himself firmly over his father's kingdom,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all his brothers to the sword along with some of the princes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여호람은 32세에 왕이 됐고 예루살렘에서 8년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9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Jehoram</a:t>
            </a:r>
            <a:r>
              <a:rPr dirty="0"/>
              <a:t> was thirty-two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eight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결혼했기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9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walked in the ways of the kings of Israel, as the house of Ahab had done,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married a daughter of Ahab. He did evil in the eyes of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맺으신</a:t>
            </a:r>
            <a:r>
              <a:rPr dirty="0"/>
              <a:t> </a:t>
            </a:r>
            <a:r>
              <a:rPr dirty="0" err="1"/>
              <a:t>약속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등불이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하겠다고</a:t>
            </a:r>
            <a:r>
              <a:rPr dirty="0"/>
              <a:t> </a:t>
            </a:r>
            <a:r>
              <a:rPr dirty="0" err="1"/>
              <a:t>약속하셨습니다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7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because of the covenant the LORD had made with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was not willing to destroy the house of David.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promised to maintain a lamp for him and his descendants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여호람의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반란해서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7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time of </a:t>
            </a:r>
            <a:r>
              <a:rPr dirty="0" err="1"/>
              <a:t>Jehoram</a:t>
            </a:r>
            <a:r>
              <a:rPr dirty="0"/>
              <a:t>, Edom rebelled against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up its own 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여호람이</a:t>
            </a:r>
            <a:r>
              <a:rPr dirty="0"/>
              <a:t> </a:t>
            </a:r>
            <a:r>
              <a:rPr dirty="0" err="1"/>
              <a:t>지휘관과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다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에돔으로</a:t>
            </a:r>
            <a:r>
              <a:rPr dirty="0"/>
              <a:t> </a:t>
            </a:r>
            <a:r>
              <a:rPr dirty="0" err="1"/>
              <a:t>갔으나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군사들에게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지휘관들과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포위를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여호람은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틈을</a:t>
            </a:r>
            <a:r>
              <a:rPr dirty="0"/>
              <a:t> </a:t>
            </a:r>
            <a:r>
              <a:rPr dirty="0" err="1"/>
              <a:t>타서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포위망을</a:t>
            </a:r>
            <a:r>
              <a:rPr dirty="0"/>
              <a:t> </a:t>
            </a:r>
            <a:r>
              <a:rPr dirty="0" err="1"/>
              <a:t>뚫고</a:t>
            </a:r>
            <a:r>
              <a:rPr dirty="0"/>
              <a:t> </a:t>
            </a:r>
            <a:r>
              <a:rPr dirty="0" err="1"/>
              <a:t>달아났습니다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6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Jehoram</a:t>
            </a:r>
            <a:r>
              <a:rPr dirty="0"/>
              <a:t> went there with his officers and all his chariots.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Edomites surrounded him and his chariot commanders,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rose up and broke through by night.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1206</Words>
  <Application>Microsoft Office PowerPoint</Application>
  <PresentationFormat>와이드스크린</PresentationFormat>
  <Paragraphs>123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2022-09-15T10:28:20Z</dcterms:modified>
</cp:coreProperties>
</file>