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441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여호람의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막내아들</a:t>
            </a:r>
            <a:r>
              <a:rPr dirty="0"/>
              <a:t> </a:t>
            </a:r>
            <a:r>
              <a:rPr dirty="0" err="1"/>
              <a:t>아하시야를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아라비아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습격해</a:t>
            </a:r>
            <a:r>
              <a:rPr dirty="0"/>
              <a:t> 온 </a:t>
            </a:r>
            <a:r>
              <a:rPr dirty="0" err="1"/>
              <a:t>군사들이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형들을</a:t>
            </a:r>
            <a:r>
              <a:rPr dirty="0"/>
              <a:t> 다 </a:t>
            </a:r>
            <a:r>
              <a:rPr dirty="0" err="1"/>
              <a:t>죽였기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아하시야가</a:t>
            </a:r>
            <a:r>
              <a:rPr dirty="0"/>
              <a:t> </a:t>
            </a:r>
            <a:r>
              <a:rPr dirty="0" err="1"/>
              <a:t>다스리기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67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Jerusalem made Ahaziah,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Jehoram's</a:t>
            </a:r>
            <a:r>
              <a:rPr dirty="0"/>
              <a:t> youngest son,</a:t>
            </a:r>
            <a:r>
              <a:rPr lang="en-US" dirty="0"/>
              <a:t> </a:t>
            </a:r>
            <a:r>
              <a:rPr dirty="0"/>
              <a:t>king in his place, since the raiders,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came with the Arabs into the camp,</a:t>
            </a:r>
            <a:r>
              <a:rPr lang="en-US" dirty="0"/>
              <a:t> </a:t>
            </a:r>
            <a:r>
              <a:rPr dirty="0"/>
              <a:t>had killed all the older sons.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Ahaziah son of </a:t>
            </a:r>
            <a:r>
              <a:rPr dirty="0" err="1"/>
              <a:t>Jehoram</a:t>
            </a:r>
            <a:r>
              <a:rPr dirty="0"/>
              <a:t> king of Judah</a:t>
            </a:r>
            <a:r>
              <a:rPr lang="en-US" dirty="0"/>
              <a:t> </a:t>
            </a:r>
            <a:r>
              <a:rPr dirty="0"/>
              <a:t>began to reign.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아하시야의</a:t>
            </a:r>
            <a:r>
              <a:rPr dirty="0"/>
              <a:t> </a:t>
            </a:r>
            <a:r>
              <a:rPr dirty="0" err="1"/>
              <a:t>어머니</a:t>
            </a:r>
            <a:r>
              <a:rPr dirty="0"/>
              <a:t> </a:t>
            </a:r>
            <a:r>
              <a:rPr dirty="0" err="1"/>
              <a:t>아달랴는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죽자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집안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다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7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Athaliah the mother of Ahaziah saw that her son was dead,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proceeded to destroy the whole royal family of the house of Judah.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여호람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딸인</a:t>
            </a:r>
            <a:r>
              <a:rPr dirty="0"/>
              <a:t> </a:t>
            </a:r>
            <a:r>
              <a:rPr dirty="0" err="1"/>
              <a:t>여호사브앗은</a:t>
            </a:r>
            <a:r>
              <a:rPr dirty="0"/>
              <a:t> </a:t>
            </a:r>
            <a:r>
              <a:rPr dirty="0" err="1"/>
              <a:t>아하시야의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요아스를</a:t>
            </a:r>
            <a:r>
              <a:rPr dirty="0"/>
              <a:t> </a:t>
            </a:r>
            <a:r>
              <a:rPr dirty="0" err="1"/>
              <a:t>빼내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왕자들이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당하는</a:t>
            </a:r>
            <a:r>
              <a:rPr dirty="0"/>
              <a:t> </a:t>
            </a:r>
            <a:r>
              <a:rPr dirty="0" err="1"/>
              <a:t>중에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나와</a:t>
            </a:r>
            <a:r>
              <a:rPr lang="en-US" dirty="0"/>
              <a:t> </a:t>
            </a:r>
            <a:r>
              <a:rPr dirty="0" err="1"/>
              <a:t>요아스와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유모를</a:t>
            </a:r>
            <a:r>
              <a:rPr dirty="0"/>
              <a:t> </a:t>
            </a:r>
            <a:r>
              <a:rPr dirty="0" err="1"/>
              <a:t>침실에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여호사브앗은</a:t>
            </a:r>
            <a:r>
              <a:rPr dirty="0"/>
              <a:t> </a:t>
            </a:r>
            <a:r>
              <a:rPr dirty="0" err="1"/>
              <a:t>여호람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딸이며</a:t>
            </a:r>
            <a:r>
              <a:rPr dirty="0"/>
              <a:t> </a:t>
            </a:r>
            <a:r>
              <a:rPr dirty="0" err="1"/>
              <a:t>아하시야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누이이며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여호야다의</a:t>
            </a:r>
            <a:r>
              <a:rPr dirty="0"/>
              <a:t> </a:t>
            </a:r>
            <a:r>
              <a:rPr dirty="0" err="1"/>
              <a:t>아내였습니다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890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</a:t>
            </a:r>
            <a:r>
              <a:rPr dirty="0" err="1"/>
              <a:t>Jehosheba</a:t>
            </a:r>
            <a:r>
              <a:rPr dirty="0"/>
              <a:t>, the daughter of King </a:t>
            </a:r>
            <a:r>
              <a:rPr dirty="0" err="1"/>
              <a:t>Jehoram</a:t>
            </a:r>
            <a:r>
              <a:rPr dirty="0"/>
              <a:t>, took </a:t>
            </a:r>
            <a:r>
              <a:rPr dirty="0" err="1"/>
              <a:t>Joash</a:t>
            </a:r>
            <a:r>
              <a:rPr dirty="0"/>
              <a:t> son of Ahaziah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stole him away from among the royal princes who were</a:t>
            </a:r>
            <a:r>
              <a:rPr lang="en-US" dirty="0"/>
              <a:t> </a:t>
            </a:r>
            <a:r>
              <a:rPr dirty="0"/>
              <a:t>about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murdered and put him and his nurse in a bedroom.</a:t>
            </a:r>
            <a:r>
              <a:rPr lang="en-US" dirty="0"/>
              <a:t> </a:t>
            </a:r>
            <a:r>
              <a:rPr dirty="0"/>
              <a:t>Because </a:t>
            </a:r>
            <a:r>
              <a:rPr dirty="0" err="1"/>
              <a:t>Jehosheba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daughter of King </a:t>
            </a:r>
            <a:r>
              <a:rPr dirty="0" err="1"/>
              <a:t>Jehoram</a:t>
            </a:r>
            <a:r>
              <a:rPr dirty="0"/>
              <a:t> and wife</a:t>
            </a:r>
            <a:r>
              <a:rPr lang="en-US" dirty="0"/>
              <a:t> </a:t>
            </a:r>
            <a:r>
              <a:rPr dirty="0"/>
              <a:t>of the priest Jehoiada,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Ahaziah's sister,</a:t>
            </a:r>
            <a:r>
              <a:rPr lang="en-US" dirty="0"/>
              <a:t> </a:t>
            </a:r>
            <a:r>
              <a:rPr dirty="0"/>
              <a:t>she hid the child from Athaliah so she could not kill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83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요아스는</a:t>
            </a:r>
            <a:r>
              <a:rPr dirty="0"/>
              <a:t> </a:t>
            </a:r>
            <a:r>
              <a:rPr dirty="0" err="1"/>
              <a:t>아달랴가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6년 </a:t>
            </a:r>
            <a:r>
              <a:rPr dirty="0" err="1"/>
              <a:t>동안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44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remained hidden with them at the temple of God for six years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while Athaliah ruled the land.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34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아하시야는</a:t>
            </a:r>
            <a:r>
              <a:rPr dirty="0"/>
              <a:t> 42세에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1년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어머니는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아달랴로</a:t>
            </a:r>
            <a:r>
              <a:rPr dirty="0"/>
              <a:t> </a:t>
            </a:r>
            <a:r>
              <a:rPr dirty="0" err="1"/>
              <a:t>오므리의</a:t>
            </a:r>
            <a:r>
              <a:rPr dirty="0"/>
              <a:t> </a:t>
            </a:r>
            <a:r>
              <a:rPr dirty="0" err="1"/>
              <a:t>손녀였습니다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7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Ahaziah was twenty-two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one year.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mother's name was Athaliah, a granddaughter of </a:t>
            </a:r>
            <a:r>
              <a:rPr dirty="0" err="1"/>
              <a:t>Omri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아하시야도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아합의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간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행하도록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97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 walked in the ways of the house of Ahab,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his mother encouraged him in doing wrong.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아하시야는</a:t>
            </a:r>
            <a:r>
              <a:rPr dirty="0"/>
              <a:t> </a:t>
            </a:r>
            <a:r>
              <a:rPr dirty="0" err="1"/>
              <a:t>아합의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한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죽음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아합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잘못된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멸망했습니다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83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evil in the eyes of the LORD, as the house of Ahab had done,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after his father's death they became his advisers, to his undoing.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52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아하시야가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아합</a:t>
            </a:r>
            <a:r>
              <a:rPr dirty="0"/>
              <a:t> 집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따라</a:t>
            </a:r>
            <a:r>
              <a:rPr lang="en-US" dirty="0"/>
              <a:t> 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아합의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요람과</a:t>
            </a:r>
            <a:r>
              <a:rPr dirty="0"/>
              <a:t> </a:t>
            </a:r>
            <a:r>
              <a:rPr dirty="0" err="1"/>
              <a:t>함께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</a:t>
            </a:r>
            <a:r>
              <a:rPr dirty="0"/>
              <a:t> 왕 </a:t>
            </a:r>
            <a:r>
              <a:rPr dirty="0" err="1"/>
              <a:t>하사엘과</a:t>
            </a:r>
            <a:r>
              <a:rPr dirty="0"/>
              <a:t> </a:t>
            </a:r>
            <a:r>
              <a:rPr dirty="0" err="1"/>
              <a:t>싸우려고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라못으로</a:t>
            </a:r>
            <a:r>
              <a:rPr dirty="0"/>
              <a:t> </a:t>
            </a:r>
            <a:r>
              <a:rPr dirty="0" err="1"/>
              <a:t>갔을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사람들에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요람이</a:t>
            </a:r>
            <a:r>
              <a:rPr dirty="0"/>
              <a:t> </a:t>
            </a:r>
            <a:r>
              <a:rPr dirty="0" err="1"/>
              <a:t>부상을</a:t>
            </a:r>
            <a:r>
              <a:rPr dirty="0"/>
              <a:t> </a:t>
            </a:r>
            <a:r>
              <a:rPr dirty="0" err="1"/>
              <a:t>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3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followed their counsel when he went with </a:t>
            </a:r>
            <a:r>
              <a:rPr dirty="0" err="1"/>
              <a:t>Joram</a:t>
            </a:r>
            <a:r>
              <a:rPr dirty="0"/>
              <a:t> son of Ahab king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Israel to war against </a:t>
            </a:r>
            <a:r>
              <a:rPr dirty="0" err="1"/>
              <a:t>Hazael</a:t>
            </a:r>
            <a:r>
              <a:rPr dirty="0"/>
              <a:t> king of Aram at </a:t>
            </a:r>
            <a:r>
              <a:rPr dirty="0" err="1"/>
              <a:t>Ramoth</a:t>
            </a:r>
            <a:r>
              <a:rPr dirty="0"/>
              <a:t> Gilead.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Arameans wounded </a:t>
            </a:r>
            <a:r>
              <a:rPr dirty="0" err="1"/>
              <a:t>Joram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요람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라마에서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왕 </a:t>
            </a:r>
            <a:r>
              <a:rPr dirty="0" err="1"/>
              <a:t>하사엘과의</a:t>
            </a:r>
            <a:r>
              <a:rPr dirty="0"/>
              <a:t> </a:t>
            </a:r>
            <a:r>
              <a:rPr dirty="0" err="1"/>
              <a:t>싸움</a:t>
            </a:r>
            <a:r>
              <a:rPr dirty="0"/>
              <a:t> </a:t>
            </a:r>
            <a:r>
              <a:rPr dirty="0" err="1"/>
              <a:t>중에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부상을</a:t>
            </a:r>
            <a:r>
              <a:rPr dirty="0"/>
              <a:t> </a:t>
            </a:r>
            <a:r>
              <a:rPr dirty="0" err="1"/>
              <a:t>치료하기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이스르엘로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여호람의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아사랴는</a:t>
            </a:r>
            <a:r>
              <a:rPr dirty="0"/>
              <a:t> </a:t>
            </a:r>
            <a:r>
              <a:rPr dirty="0" err="1"/>
              <a:t>아합의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요람을</a:t>
            </a:r>
            <a:r>
              <a:rPr dirty="0"/>
              <a:t> </a:t>
            </a:r>
            <a:r>
              <a:rPr dirty="0" err="1"/>
              <a:t>만나려고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이스르엘로</a:t>
            </a:r>
            <a:r>
              <a:rPr dirty="0"/>
              <a:t> </a:t>
            </a:r>
            <a:r>
              <a:rPr dirty="0" err="1"/>
              <a:t>내려갔는데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요람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병들었기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36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returned to Jezreel to recover from the wounds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inflicted on him</a:t>
            </a:r>
            <a:r>
              <a:rPr lang="en-US" dirty="0"/>
              <a:t> </a:t>
            </a:r>
            <a:r>
              <a:rPr dirty="0"/>
              <a:t>at </a:t>
            </a:r>
            <a:r>
              <a:rPr dirty="0" err="1"/>
              <a:t>Ramoth</a:t>
            </a:r>
            <a:r>
              <a:rPr dirty="0"/>
              <a:t> in his battle with </a:t>
            </a:r>
            <a:r>
              <a:rPr dirty="0" err="1"/>
              <a:t>Hazael</a:t>
            </a:r>
            <a:r>
              <a:rPr dirty="0"/>
              <a:t> king of Aram.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Ahaziah son of </a:t>
            </a:r>
            <a:r>
              <a:rPr dirty="0" err="1"/>
              <a:t>Jehoram</a:t>
            </a:r>
            <a:r>
              <a:rPr dirty="0"/>
              <a:t> king of Judah went down to Jezreel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see </a:t>
            </a:r>
            <a:r>
              <a:rPr dirty="0" err="1"/>
              <a:t>Joram</a:t>
            </a:r>
            <a:r>
              <a:rPr dirty="0"/>
              <a:t> son of Ahab because he had been wounded.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575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아하시야가</a:t>
            </a:r>
            <a:r>
              <a:rPr dirty="0"/>
              <a:t> </a:t>
            </a:r>
            <a:r>
              <a:rPr dirty="0" err="1"/>
              <a:t>요람을</a:t>
            </a:r>
            <a:r>
              <a:rPr dirty="0"/>
              <a:t> </a:t>
            </a:r>
            <a:r>
              <a:rPr dirty="0" err="1"/>
              <a:t>찾아갔다가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됐는데</a:t>
            </a:r>
            <a:r>
              <a:rPr dirty="0"/>
              <a:t>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계획하신</a:t>
            </a:r>
            <a:r>
              <a:rPr dirty="0"/>
              <a:t> </a:t>
            </a:r>
            <a:r>
              <a:rPr dirty="0" err="1"/>
              <a:t>일이었습니다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아하시야는</a:t>
            </a:r>
            <a:r>
              <a:rPr dirty="0"/>
              <a:t> </a:t>
            </a:r>
            <a:r>
              <a:rPr dirty="0" err="1"/>
              <a:t>요람을</a:t>
            </a:r>
            <a:r>
              <a:rPr dirty="0"/>
              <a:t> </a:t>
            </a:r>
            <a:r>
              <a:rPr dirty="0" err="1"/>
              <a:t>만나러</a:t>
            </a:r>
            <a:r>
              <a:rPr dirty="0"/>
              <a:t> </a:t>
            </a:r>
            <a:r>
              <a:rPr dirty="0" err="1"/>
              <a:t>갔다가</a:t>
            </a:r>
            <a:r>
              <a:rPr dirty="0"/>
              <a:t> </a:t>
            </a:r>
            <a:r>
              <a:rPr dirty="0" err="1"/>
              <a:t>임시의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예후를</a:t>
            </a:r>
            <a:r>
              <a:rPr dirty="0"/>
              <a:t> </a:t>
            </a:r>
            <a:r>
              <a:rPr dirty="0" err="1"/>
              <a:t>만났습니다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예후는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아합의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멸망시키도록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08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Ahaziah's visit to </a:t>
            </a:r>
            <a:r>
              <a:rPr dirty="0" err="1"/>
              <a:t>Joram</a:t>
            </a:r>
            <a:r>
              <a:rPr dirty="0"/>
              <a:t>, God brought about Ahaziah's downfall.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Ahaziah arrived, he went out with </a:t>
            </a:r>
            <a:r>
              <a:rPr dirty="0" err="1"/>
              <a:t>Joram</a:t>
            </a:r>
            <a:r>
              <a:rPr dirty="0"/>
              <a:t> to meet Jehu son of </a:t>
            </a:r>
            <a:r>
              <a:rPr dirty="0" err="1"/>
              <a:t>Nimshi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the LORD had anointed to destroy the house of Ahab.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예후가</a:t>
            </a:r>
            <a:r>
              <a:rPr dirty="0"/>
              <a:t> </a:t>
            </a:r>
            <a:r>
              <a:rPr dirty="0" err="1"/>
              <a:t>아합의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벌할</a:t>
            </a:r>
            <a:r>
              <a:rPr dirty="0"/>
              <a:t> 때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지도자들과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아하시야의</a:t>
            </a:r>
            <a:r>
              <a:rPr dirty="0"/>
              <a:t> </a:t>
            </a:r>
            <a:r>
              <a:rPr dirty="0" err="1"/>
              <a:t>시중을</a:t>
            </a:r>
            <a:r>
              <a:rPr dirty="0"/>
              <a:t> </a:t>
            </a:r>
            <a:r>
              <a:rPr dirty="0" err="1"/>
              <a:t>들던</a:t>
            </a:r>
            <a:r>
              <a:rPr dirty="0"/>
              <a:t> </a:t>
            </a:r>
            <a:r>
              <a:rPr dirty="0" err="1"/>
              <a:t>아하시야의</a:t>
            </a:r>
            <a:r>
              <a:rPr dirty="0"/>
              <a:t> </a:t>
            </a:r>
            <a:r>
              <a:rPr dirty="0" err="1"/>
              <a:t>친척들까지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8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Jehu was executing judgment on the house of Ahab,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found the princes of Judah and the sons of Ahaziah's relatives,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been attending Ahaziah, and he killed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2526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예후는</a:t>
            </a:r>
            <a:r>
              <a:rPr dirty="0"/>
              <a:t> </a:t>
            </a:r>
            <a:r>
              <a:rPr dirty="0" err="1"/>
              <a:t>아하시야를</a:t>
            </a:r>
            <a:r>
              <a:rPr dirty="0"/>
              <a:t> </a:t>
            </a:r>
            <a:r>
              <a:rPr dirty="0" err="1"/>
              <a:t>찾으러</a:t>
            </a:r>
            <a:r>
              <a:rPr dirty="0"/>
              <a:t> </a:t>
            </a:r>
            <a:r>
              <a:rPr dirty="0" err="1"/>
              <a:t>다녔고</a:t>
            </a:r>
            <a:r>
              <a:rPr lang="en-US" dirty="0"/>
              <a:t> </a:t>
            </a:r>
            <a:r>
              <a:rPr dirty="0" err="1"/>
              <a:t>사마리아에</a:t>
            </a:r>
            <a:r>
              <a:rPr dirty="0"/>
              <a:t> </a:t>
            </a:r>
            <a:r>
              <a:rPr dirty="0" err="1"/>
              <a:t>숨은</a:t>
            </a:r>
            <a:r>
              <a:rPr dirty="0"/>
              <a:t> </a:t>
            </a:r>
            <a:r>
              <a:rPr dirty="0" err="1"/>
              <a:t>아하시야를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예후의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사로잡았습니다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아하시야는</a:t>
            </a:r>
            <a:r>
              <a:rPr dirty="0"/>
              <a:t> </a:t>
            </a:r>
            <a:r>
              <a:rPr dirty="0" err="1"/>
              <a:t>예후에게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백성들은</a:t>
            </a:r>
            <a:r>
              <a:rPr dirty="0"/>
              <a:t> “</a:t>
            </a:r>
            <a:r>
              <a:rPr dirty="0" err="1"/>
              <a:t>그는</a:t>
            </a:r>
            <a:r>
              <a:rPr dirty="0"/>
              <a:t> 온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찾던</a:t>
            </a:r>
            <a:r>
              <a:rPr lang="en-US" dirty="0"/>
              <a:t> </a:t>
            </a:r>
            <a:r>
              <a:rPr dirty="0" err="1"/>
              <a:t>여호사밧의</a:t>
            </a:r>
            <a:r>
              <a:rPr dirty="0"/>
              <a:t> </a:t>
            </a:r>
            <a:r>
              <a:rPr dirty="0" err="1"/>
              <a:t>아들이었다”라고</a:t>
            </a:r>
            <a:r>
              <a:rPr dirty="0"/>
              <a:t> </a:t>
            </a:r>
            <a:r>
              <a:rPr dirty="0" err="1"/>
              <a:t>말하며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아하시야를</a:t>
            </a:r>
            <a:r>
              <a:rPr dirty="0"/>
              <a:t> </a:t>
            </a:r>
            <a:r>
              <a:rPr dirty="0" err="1"/>
              <a:t>묻어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아하시야의</a:t>
            </a:r>
            <a:r>
              <a:rPr dirty="0"/>
              <a:t> </a:t>
            </a:r>
            <a:r>
              <a:rPr dirty="0" err="1"/>
              <a:t>집에는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14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went in search of Ahaziah, and his men captured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hiding in Samaria. He was brought to Jehu and put to death.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buried him, for they said, "He was a son of Jehoshaphat,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sought the LORD with all his heart."</a:t>
            </a:r>
            <a:r>
              <a:rPr lang="en-US" dirty="0"/>
              <a:t> </a:t>
            </a:r>
            <a:r>
              <a:rPr dirty="0"/>
              <a:t>So there was no one in the house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Ahaziah powerful enough to retain the kingdom.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873</Words>
  <Application>Microsoft Office PowerPoint</Application>
  <PresentationFormat>와이드스크린</PresentationFormat>
  <Paragraphs>84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2022-09-15T10:49:19Z</dcterms:modified>
</cp:coreProperties>
</file>