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460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7년째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해에</a:t>
            </a:r>
            <a:r>
              <a:rPr dirty="0"/>
              <a:t> </a:t>
            </a:r>
            <a:r>
              <a:rPr dirty="0" err="1"/>
              <a:t>여호야다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백부장들과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여로함의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아사랴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여호하난의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이스마엘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오벳의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아사랴와</a:t>
            </a:r>
            <a:r>
              <a:rPr dirty="0"/>
              <a:t> </a:t>
            </a:r>
            <a:r>
              <a:rPr dirty="0" err="1"/>
              <a:t>아다야의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마아세야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시그리의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엘리사밧이었습니다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28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seventh year Jehoiada showed his strength.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a covenant</a:t>
            </a:r>
            <a:r>
              <a:rPr lang="en-US" dirty="0"/>
              <a:t> </a:t>
            </a:r>
            <a:r>
              <a:rPr dirty="0"/>
              <a:t>with the commanders of units of a hundred: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Azariah son of </a:t>
            </a:r>
            <a:r>
              <a:rPr dirty="0" err="1"/>
              <a:t>Jeroham</a:t>
            </a:r>
            <a:r>
              <a:rPr dirty="0"/>
              <a:t>,</a:t>
            </a:r>
            <a:r>
              <a:rPr lang="en-US" dirty="0"/>
              <a:t> I</a:t>
            </a:r>
            <a:r>
              <a:rPr dirty="0"/>
              <a:t>shmael son of </a:t>
            </a:r>
            <a:r>
              <a:rPr dirty="0" err="1"/>
              <a:t>Jehohanan</a:t>
            </a:r>
            <a:r>
              <a:rPr dirty="0"/>
              <a:t>, Azariah son of Obed,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Maaseiah</a:t>
            </a:r>
            <a:r>
              <a:rPr dirty="0"/>
              <a:t> son of </a:t>
            </a:r>
            <a:r>
              <a:rPr dirty="0" err="1"/>
              <a:t>Adaiah</a:t>
            </a:r>
            <a:r>
              <a:rPr dirty="0"/>
              <a:t>, and </a:t>
            </a:r>
            <a:r>
              <a:rPr dirty="0" err="1"/>
              <a:t>Elishaphat</a:t>
            </a:r>
            <a:r>
              <a:rPr dirty="0"/>
              <a:t> son of </a:t>
            </a:r>
            <a:r>
              <a:rPr dirty="0" err="1"/>
              <a:t>Zicri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여호야다는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무기를</a:t>
            </a:r>
            <a:r>
              <a:rPr dirty="0"/>
              <a:t> </a:t>
            </a:r>
            <a:r>
              <a:rPr dirty="0" err="1"/>
              <a:t>들려서</a:t>
            </a:r>
            <a:r>
              <a:rPr dirty="0"/>
              <a:t> </a:t>
            </a:r>
            <a:r>
              <a:rPr dirty="0" err="1"/>
              <a:t>제단과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가까이에서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남쪽에서</a:t>
            </a:r>
            <a:r>
              <a:rPr dirty="0"/>
              <a:t> </a:t>
            </a:r>
            <a:r>
              <a:rPr dirty="0" err="1"/>
              <a:t>북쪽으로</a:t>
            </a:r>
            <a:r>
              <a:rPr dirty="0"/>
              <a:t> 왕 </a:t>
            </a:r>
            <a:r>
              <a:rPr dirty="0" err="1"/>
              <a:t>주변에</a:t>
            </a:r>
            <a:r>
              <a:rPr dirty="0"/>
              <a:t> </a:t>
            </a:r>
            <a:r>
              <a:rPr dirty="0" err="1"/>
              <a:t>둘러세웠습니다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89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stationed all the men, each with his weapon in his hand,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around the king -- near the altar and the temple,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south side to the north side of the temple.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07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여호야다와</a:t>
            </a:r>
            <a:r>
              <a:rPr dirty="0"/>
              <a:t> 그 </a:t>
            </a:r>
            <a:r>
              <a:rPr dirty="0" err="1"/>
              <a:t>아들들은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요아스를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나와</a:t>
            </a:r>
            <a:r>
              <a:rPr lang="en-US" dirty="0"/>
              <a:t> </a:t>
            </a:r>
            <a:r>
              <a:rPr dirty="0" err="1"/>
              <a:t>요아스에게</a:t>
            </a:r>
            <a:r>
              <a:rPr dirty="0"/>
              <a:t> </a:t>
            </a:r>
            <a:r>
              <a:rPr dirty="0" err="1"/>
              <a:t>왕관을</a:t>
            </a:r>
            <a:r>
              <a:rPr dirty="0"/>
              <a:t> </a:t>
            </a:r>
            <a:r>
              <a:rPr dirty="0" err="1"/>
              <a:t>씌웠습니다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요아스에게</a:t>
            </a:r>
            <a:r>
              <a:rPr dirty="0"/>
              <a:t> </a:t>
            </a:r>
            <a:r>
              <a:rPr dirty="0" err="1"/>
              <a:t>율법책을</a:t>
            </a:r>
            <a:r>
              <a:rPr dirty="0"/>
              <a:t> </a:t>
            </a:r>
            <a:r>
              <a:rPr dirty="0" err="1"/>
              <a:t>주며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선포했습니다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요아스에게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부었고</a:t>
            </a:r>
            <a:r>
              <a:rPr dirty="0"/>
              <a:t> “왕 </a:t>
            </a:r>
            <a:r>
              <a:rPr dirty="0" err="1"/>
              <a:t>만세</a:t>
            </a:r>
            <a:r>
              <a:rPr dirty="0"/>
              <a:t>!”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0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Jehoiada and his sons brought out the king's son and put the crown on him;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presented him with a copy of the covenant and proclaimed him king.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anointed him and shouted, "Long live the king!"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아달랴는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달려가며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찬송하는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듣고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그들에게로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82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Athaliah heard the noise of the people running and cheering the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went to them at the temple of the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4920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아달랴가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입구의</a:t>
            </a:r>
            <a:r>
              <a:rPr dirty="0"/>
              <a:t> </a:t>
            </a:r>
            <a:r>
              <a:rPr dirty="0" err="1"/>
              <a:t>기둥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서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관리들과</a:t>
            </a:r>
            <a:r>
              <a:rPr dirty="0"/>
              <a:t> </a:t>
            </a:r>
            <a:r>
              <a:rPr dirty="0" err="1"/>
              <a:t>나팔수들이</a:t>
            </a:r>
            <a:r>
              <a:rPr dirty="0"/>
              <a:t> 왕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있었고</a:t>
            </a:r>
            <a:r>
              <a:rPr lang="en-US" dirty="0"/>
              <a:t> </a:t>
            </a:r>
            <a:r>
              <a:rPr dirty="0"/>
              <a:t>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기뻐하며</a:t>
            </a:r>
            <a:r>
              <a:rPr lang="en-US"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불었으며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악기를</a:t>
            </a:r>
            <a:r>
              <a:rPr dirty="0"/>
              <a:t> </a:t>
            </a:r>
            <a:r>
              <a:rPr dirty="0" err="1"/>
              <a:t>연주하며</a:t>
            </a:r>
            <a:r>
              <a:rPr dirty="0"/>
              <a:t> </a:t>
            </a: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찬양을</a:t>
            </a:r>
            <a:r>
              <a:rPr dirty="0"/>
              <a:t> </a:t>
            </a:r>
            <a:r>
              <a:rPr dirty="0" err="1"/>
              <a:t>인도하고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아달랴가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찢으며</a:t>
            </a:r>
            <a:r>
              <a:rPr dirty="0"/>
              <a:t> “</a:t>
            </a:r>
            <a:r>
              <a:rPr dirty="0" err="1"/>
              <a:t>반역이다</a:t>
            </a:r>
            <a:r>
              <a:rPr dirty="0"/>
              <a:t>! </a:t>
            </a:r>
            <a:r>
              <a:rPr dirty="0" err="1"/>
              <a:t>반역이다</a:t>
            </a:r>
            <a:r>
              <a:rPr dirty="0"/>
              <a:t>!”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181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looked, and there was the king, standing by his pillar at the entrance.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officers and the trumpeters were beside the king, and all the people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land were rejoicing and blowing trumpets, and singers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musical instruments were leading the praises.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Athaliah tore her robes and shouted, "Treason! Treason!"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296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여호야다가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맡은</a:t>
            </a:r>
            <a:r>
              <a:rPr dirty="0"/>
              <a:t> </a:t>
            </a:r>
            <a:r>
              <a:rPr dirty="0" err="1"/>
              <a:t>백부장들을</a:t>
            </a:r>
            <a:r>
              <a:rPr dirty="0"/>
              <a:t> </a:t>
            </a:r>
            <a:r>
              <a:rPr dirty="0" err="1"/>
              <a:t>내보내며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“저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끌어내고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따르는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누구나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죽이라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제사장은</a:t>
            </a:r>
            <a:r>
              <a:rPr dirty="0"/>
              <a:t> 또 “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안에서는</a:t>
            </a:r>
            <a:r>
              <a:rPr dirty="0"/>
              <a:t> </a:t>
            </a:r>
            <a:r>
              <a:rPr dirty="0" err="1"/>
              <a:t>죽이지</a:t>
            </a:r>
            <a:r>
              <a:rPr dirty="0"/>
              <a:t> </a:t>
            </a:r>
            <a:r>
              <a:rPr dirty="0" err="1"/>
              <a:t>말라”라고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14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Jehoiada the priest sent out the commanders of units of a hundred,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in charge of the troops, and said to them: "Bring her out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between the ranks and put to the sword anyone who follows her."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priest had said, "Do not put her to death at the temple of the LORD."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아달랴가</a:t>
            </a:r>
            <a:r>
              <a:rPr dirty="0"/>
              <a:t> </a:t>
            </a:r>
            <a:r>
              <a:rPr dirty="0" err="1"/>
              <a:t>말문</a:t>
            </a:r>
            <a:r>
              <a:rPr dirty="0"/>
              <a:t> </a:t>
            </a:r>
            <a:r>
              <a:rPr dirty="0" err="1"/>
              <a:t>입구에</a:t>
            </a:r>
            <a:r>
              <a:rPr dirty="0"/>
              <a:t> </a:t>
            </a:r>
            <a:r>
              <a:rPr dirty="0" err="1"/>
              <a:t>닿았을</a:t>
            </a:r>
            <a:r>
              <a:rPr dirty="0"/>
              <a:t> 때 </a:t>
            </a:r>
            <a:r>
              <a:rPr dirty="0" err="1"/>
              <a:t>붙잡아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52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seized her as she reached the entrance of the Horse</a:t>
            </a:r>
            <a:r>
              <a:rPr lang="en-US" dirty="0"/>
              <a:t> </a:t>
            </a:r>
            <a:r>
              <a:rPr dirty="0"/>
              <a:t>Gate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palace grounds, and there they put her to death.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여호야다는</a:t>
            </a:r>
            <a:r>
              <a:rPr dirty="0"/>
              <a:t> </a:t>
            </a:r>
            <a:r>
              <a:rPr dirty="0" err="1"/>
              <a:t>자신과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왕이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되기로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세우게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473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Jehoiada then made a covenant that he and the people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king would be the LORD's people.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바알</a:t>
            </a:r>
            <a:r>
              <a:rPr dirty="0"/>
              <a:t> </a:t>
            </a:r>
            <a:r>
              <a:rPr dirty="0" err="1"/>
              <a:t>신전으로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신전을</a:t>
            </a:r>
            <a:r>
              <a:rPr dirty="0"/>
              <a:t> </a:t>
            </a:r>
            <a:r>
              <a:rPr dirty="0" err="1"/>
              <a:t>허물어뜨렸습니다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제단들과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깨뜨리고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바알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맛단을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12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people went to the temple of Baal and tore it down.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smashed the altars and idols and killed </a:t>
            </a:r>
            <a:r>
              <a:rPr dirty="0" err="1"/>
              <a:t>Mattan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of Baal in front of the altars.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여호야다는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성전을</a:t>
            </a:r>
            <a:r>
              <a:rPr lang="en-US"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사람들인</a:t>
            </a:r>
            <a:r>
              <a:rPr dirty="0"/>
              <a:t> </a:t>
            </a:r>
            <a:r>
              <a:rPr dirty="0" err="1"/>
              <a:t>제사장들의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맡겨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돌보게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대로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드리려고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사람들이었습니다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규례대로</a:t>
            </a:r>
            <a:r>
              <a:rPr dirty="0"/>
              <a:t> </a:t>
            </a:r>
            <a:r>
              <a:rPr dirty="0" err="1"/>
              <a:t>기뻐</a:t>
            </a:r>
            <a:r>
              <a:rPr dirty="0"/>
              <a:t> </a:t>
            </a:r>
            <a:r>
              <a:rPr dirty="0" err="1"/>
              <a:t>노래하며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제사했습니다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34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Jehoiada placed the oversight of the temple of the LORD</a:t>
            </a:r>
            <a:r>
              <a:rPr lang="en-US" dirty="0"/>
              <a:t> </a:t>
            </a:r>
            <a:r>
              <a:rPr dirty="0"/>
              <a:t>in the hands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priests, who were Levites, to whom David had made assignments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temple, to present the burnt offerings of the LORD as written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Law of Moses, with rejoicing and singing, as David had ordered.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문지기들을</a:t>
            </a:r>
            <a:r>
              <a:rPr dirty="0"/>
              <a:t> </a:t>
            </a:r>
            <a:r>
              <a:rPr dirty="0" err="1"/>
              <a:t>세워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들어오지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94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stationed doorkeepers at the gates of the LORD's temple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no one who was in any way unclean might enter.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</a:t>
            </a:r>
            <a:r>
              <a:rPr dirty="0" err="1"/>
              <a:t>다니며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성들에서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우두머리들을</a:t>
            </a:r>
            <a:r>
              <a:rPr dirty="0"/>
              <a:t> </a:t>
            </a:r>
            <a:r>
              <a:rPr dirty="0" err="1"/>
              <a:t>모았습니다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오자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47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went throughout Judah and gathered the Levites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heads</a:t>
            </a:r>
            <a:r>
              <a:rPr lang="en-US" dirty="0"/>
              <a:t> </a:t>
            </a:r>
            <a:r>
              <a:rPr dirty="0"/>
              <a:t>of Israelite families from all the towns.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came to Jerusalem,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백부장들</a:t>
            </a:r>
            <a:r>
              <a:rPr dirty="0"/>
              <a:t>, </a:t>
            </a:r>
            <a:r>
              <a:rPr dirty="0" err="1"/>
              <a:t>귀족들</a:t>
            </a:r>
            <a:r>
              <a:rPr dirty="0"/>
              <a:t>,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지도자들과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함께</a:t>
            </a:r>
            <a:r>
              <a:rPr lang="en-US"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모시고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윗문을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왕궁에</a:t>
            </a:r>
            <a:r>
              <a:rPr dirty="0"/>
              <a:t> </a:t>
            </a:r>
            <a:r>
              <a:rPr dirty="0" err="1"/>
              <a:t>들어가서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앉혔습니다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4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with him the commanders of hundreds, the nobles,</a:t>
            </a:r>
            <a:r>
              <a:rPr lang="en-US" dirty="0"/>
              <a:t> </a:t>
            </a:r>
            <a:r>
              <a:rPr dirty="0"/>
              <a:t>the rulers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people and all the people of the land</a:t>
            </a:r>
            <a:r>
              <a:rPr lang="en-US" dirty="0"/>
              <a:t> </a:t>
            </a:r>
            <a:r>
              <a:rPr dirty="0"/>
              <a:t>and brought the king down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temple of the LORD.</a:t>
            </a:r>
            <a:r>
              <a:rPr lang="en-US" dirty="0"/>
              <a:t> </a:t>
            </a:r>
            <a:r>
              <a:rPr dirty="0"/>
              <a:t>They went into the palace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the Upper Gate</a:t>
            </a:r>
            <a:r>
              <a:rPr lang="en-US" dirty="0"/>
              <a:t> </a:t>
            </a:r>
            <a:r>
              <a:rPr dirty="0"/>
              <a:t>and seated the king on the royal throne,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 </a:t>
            </a:r>
            <a:r>
              <a:rPr dirty="0" err="1"/>
              <a:t>땅의</a:t>
            </a:r>
            <a:r>
              <a:rPr dirty="0"/>
              <a:t> 온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기뻐했습니다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아달랴가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당한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그 </a:t>
            </a:r>
            <a:r>
              <a:rPr dirty="0" err="1"/>
              <a:t>성은</a:t>
            </a:r>
            <a:r>
              <a:rPr dirty="0"/>
              <a:t> </a:t>
            </a:r>
            <a:r>
              <a:rPr dirty="0" err="1"/>
              <a:t>평안해졌습니다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90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people of the land </a:t>
            </a:r>
            <a:r>
              <a:t>rejoiced.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 city was quiet, because Athaliah had been slain with the sword.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337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회중은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여호야다가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아들들에게</a:t>
            </a:r>
            <a:r>
              <a:rPr dirty="0"/>
              <a:t> </a:t>
            </a:r>
            <a:r>
              <a:rPr dirty="0" err="1"/>
              <a:t>약속하신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다스려야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22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assembly made a covenant with the king at the temple of God.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Jehoiada said to them, "The king's son shall reign,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LORD promised concerning the descendants of David.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제사장들</a:t>
            </a:r>
            <a:r>
              <a:rPr dirty="0"/>
              <a:t> </a:t>
            </a:r>
            <a:r>
              <a:rPr dirty="0" err="1"/>
              <a:t>가운데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당번인</a:t>
            </a:r>
            <a:r>
              <a:rPr dirty="0"/>
              <a:t> 3분의 1은 </a:t>
            </a:r>
            <a:r>
              <a:rPr dirty="0" err="1"/>
              <a:t>왕궁을</a:t>
            </a:r>
            <a:r>
              <a:rPr dirty="0"/>
              <a:t> </a:t>
            </a:r>
            <a:r>
              <a:rPr dirty="0" err="1"/>
              <a:t>지키고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47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this is what you are to do: A third of you priests</a:t>
            </a:r>
            <a:r>
              <a:rPr lang="en-US" dirty="0"/>
              <a:t> </a:t>
            </a:r>
            <a:r>
              <a:rPr dirty="0"/>
              <a:t>and Levites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are going on duty on the Sabbath are to keep watch at the doors,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847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3분의 1은 </a:t>
            </a:r>
            <a:r>
              <a:rPr dirty="0" err="1"/>
              <a:t>왕궁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3분의 1은 </a:t>
            </a:r>
            <a:r>
              <a:rPr dirty="0" err="1"/>
              <a:t>기초문을</a:t>
            </a:r>
            <a:r>
              <a:rPr dirty="0"/>
              <a:t> </a:t>
            </a:r>
            <a:r>
              <a:rPr dirty="0" err="1"/>
              <a:t>지켜라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뜰에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77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third of you at the royal palace and a third at the Foundation Gate,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other men are to be in the courtyards of the temple of 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당번인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거룩하니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들어가고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들어가서는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지시한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밖에</a:t>
            </a:r>
            <a:r>
              <a:rPr dirty="0"/>
              <a:t> 서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51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is to enter the temple of the LORD except the priests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Levites on duty; they may enter because they are consecrated,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all the other men are to guard what the LORD has assigned to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98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왕 </a:t>
            </a:r>
            <a:r>
              <a:rPr dirty="0" err="1"/>
              <a:t>주위를</a:t>
            </a:r>
            <a:r>
              <a:rPr dirty="0"/>
              <a:t> </a:t>
            </a:r>
            <a:r>
              <a:rPr dirty="0" err="1"/>
              <a:t>둘러서되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무기를</a:t>
            </a:r>
            <a:r>
              <a:rPr dirty="0"/>
              <a:t> </a:t>
            </a:r>
            <a:r>
              <a:rPr dirty="0" err="1"/>
              <a:t>들라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</a:t>
            </a:r>
            <a:r>
              <a:rPr dirty="0"/>
              <a:t> </a:t>
            </a:r>
            <a:r>
              <a:rPr dirty="0" err="1"/>
              <a:t>성전으로</a:t>
            </a:r>
            <a:r>
              <a:rPr dirty="0"/>
              <a:t> </a:t>
            </a:r>
            <a:r>
              <a:rPr dirty="0" err="1"/>
              <a:t>들어오는</a:t>
            </a:r>
            <a:r>
              <a:rPr dirty="0"/>
              <a:t> </a:t>
            </a:r>
            <a:r>
              <a:rPr dirty="0" err="1"/>
              <a:t>자는</a:t>
            </a:r>
            <a:r>
              <a:rPr dirty="0"/>
              <a:t> </a:t>
            </a:r>
            <a:r>
              <a:rPr dirty="0" err="1"/>
              <a:t>죽이라</a:t>
            </a:r>
            <a:r>
              <a:rPr dirty="0"/>
              <a:t>.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어디로</a:t>
            </a:r>
            <a:r>
              <a:rPr dirty="0"/>
              <a:t> </a:t>
            </a:r>
            <a:r>
              <a:rPr dirty="0" err="1"/>
              <a:t>가든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97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 are to station themselves around the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man with his weapons in his hand.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enters the temple must be put to death.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Stay close to the king wherever he goes."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351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여호야다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부하들</a:t>
            </a:r>
            <a:r>
              <a:rPr dirty="0"/>
              <a:t>, 곧 </a:t>
            </a: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당번인</a:t>
            </a:r>
            <a:r>
              <a:rPr dirty="0"/>
              <a:t> </a:t>
            </a:r>
            <a:r>
              <a:rPr dirty="0" err="1"/>
              <a:t>부하들과</a:t>
            </a:r>
            <a:r>
              <a:rPr dirty="0"/>
              <a:t> </a:t>
            </a:r>
            <a:r>
              <a:rPr dirty="0" err="1"/>
              <a:t>비번인</a:t>
            </a:r>
            <a:r>
              <a:rPr dirty="0"/>
              <a:t> </a:t>
            </a:r>
            <a:r>
              <a:rPr dirty="0" err="1"/>
              <a:t>부하들을</a:t>
            </a:r>
            <a:r>
              <a:rPr dirty="0"/>
              <a:t> </a:t>
            </a:r>
            <a:r>
              <a:rPr dirty="0" err="1"/>
              <a:t>거느리고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여호야다가</a:t>
            </a:r>
            <a:r>
              <a:rPr dirty="0"/>
              <a:t> </a:t>
            </a: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마친</a:t>
            </a:r>
            <a:r>
              <a:rPr dirty="0"/>
              <a:t> </a:t>
            </a:r>
            <a:r>
              <a:rPr dirty="0" err="1"/>
              <a:t>사람들마저</a:t>
            </a:r>
            <a:r>
              <a:rPr dirty="0"/>
              <a:t> </a:t>
            </a:r>
            <a:r>
              <a:rPr dirty="0" err="1"/>
              <a:t>내보내지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63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 and all the men of Judah did just as Jehoiada the priest ordered.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one took his men -- those who were going on duty on the Sabbath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who were going off duty -- for Jehoiada the priest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not released any of the divisions.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여호야다는</a:t>
            </a:r>
            <a:r>
              <a:rPr dirty="0"/>
              <a:t> </a:t>
            </a:r>
            <a:r>
              <a:rPr dirty="0" err="1"/>
              <a:t>백부장들에게</a:t>
            </a:r>
            <a:r>
              <a:rPr dirty="0"/>
              <a:t> </a:t>
            </a:r>
            <a:r>
              <a:rPr dirty="0" err="1"/>
              <a:t>창과</a:t>
            </a:r>
            <a:r>
              <a:rPr dirty="0"/>
              <a:t> </a:t>
            </a: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것으로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방패들을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56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gave the commanders of units of a hundred the spears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large and small shields that had belonged to King David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were in the temple of God.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1462</Words>
  <Application>Microsoft Office PowerPoint</Application>
  <PresentationFormat>와이드스크린</PresentationFormat>
  <Paragraphs>139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2022-09-15T10:56:10Z</dcterms:modified>
</cp:coreProperties>
</file>