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00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요아스는</a:t>
            </a:r>
            <a:r>
              <a:rPr dirty="0"/>
              <a:t> 7세 때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40년을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시비아로</a:t>
            </a:r>
            <a:r>
              <a:rPr dirty="0"/>
              <a:t> </a:t>
            </a:r>
            <a:r>
              <a:rPr dirty="0" err="1"/>
              <a:t>브엘세바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0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Joash</a:t>
            </a:r>
            <a:r>
              <a:rPr dirty="0"/>
              <a:t> was seven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forty years.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mother's name was </a:t>
            </a:r>
            <a:r>
              <a:rPr dirty="0" err="1"/>
              <a:t>Zibiah</a:t>
            </a:r>
            <a:r>
              <a:rPr dirty="0"/>
              <a:t>; she was from Beersheba.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관리들과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기뻐하며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가져와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상자</a:t>
            </a:r>
            <a:r>
              <a:rPr dirty="0"/>
              <a:t> </a:t>
            </a:r>
            <a:r>
              <a:rPr dirty="0" err="1"/>
              <a:t>안이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찰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넣었습니다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6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officials and all the people brought their contributions gladly,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dropping them into the chest until it was full.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상자가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차면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상자를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신하들에게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돈이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비서관과</a:t>
            </a:r>
            <a:r>
              <a:rPr dirty="0"/>
              <a:t> </a:t>
            </a:r>
            <a:r>
              <a:rPr dirty="0" err="1"/>
              <a:t>대제사장의</a:t>
            </a:r>
            <a:r>
              <a:rPr dirty="0"/>
              <a:t> </a:t>
            </a:r>
            <a:r>
              <a:rPr dirty="0" err="1"/>
              <a:t>시종이</a:t>
            </a:r>
            <a:r>
              <a:rPr dirty="0"/>
              <a:t> </a:t>
            </a:r>
            <a:r>
              <a:rPr dirty="0" err="1"/>
              <a:t>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상자를</a:t>
            </a:r>
            <a:r>
              <a:rPr dirty="0"/>
              <a:t> </a:t>
            </a:r>
            <a:r>
              <a:rPr dirty="0" err="1"/>
              <a:t>비우고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되풀이해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모았습니다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19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the chest was brought in by the Levites to the king's officials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saw that there was a large amount of money,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royal secretary</a:t>
            </a:r>
            <a:r>
              <a:rPr lang="en-US" dirty="0"/>
              <a:t> </a:t>
            </a:r>
            <a:r>
              <a:rPr dirty="0"/>
              <a:t>and the officer of the chief priest would come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empty the chest</a:t>
            </a:r>
            <a:r>
              <a:rPr lang="en-US" dirty="0"/>
              <a:t> </a:t>
            </a:r>
            <a:r>
              <a:rPr dirty="0"/>
              <a:t>and carry it back to its place.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this regularly and collected a great amount of money.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여호야다는</a:t>
            </a:r>
            <a:r>
              <a:rPr dirty="0"/>
              <a:t> 그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공사를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고치며</a:t>
            </a:r>
            <a:r>
              <a:rPr lang="en-US" dirty="0"/>
              <a:t> </a:t>
            </a:r>
            <a:r>
              <a:rPr dirty="0" err="1"/>
              <a:t>석수장이와</a:t>
            </a:r>
            <a:r>
              <a:rPr dirty="0"/>
              <a:t> </a:t>
            </a:r>
            <a:r>
              <a:rPr dirty="0" err="1"/>
              <a:t>목수와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철과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보수하는</a:t>
            </a:r>
            <a:r>
              <a:rPr dirty="0"/>
              <a:t> </a:t>
            </a:r>
            <a:r>
              <a:rPr dirty="0" err="1"/>
              <a:t>일꾼들을</a:t>
            </a:r>
            <a:r>
              <a:rPr dirty="0"/>
              <a:t> </a:t>
            </a:r>
            <a:r>
              <a:rPr dirty="0" err="1"/>
              <a:t>고용했습니다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61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and Jehoiada gave it to the men who carried out the work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required for the temple of the LORD. They hired masons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carpenters</a:t>
            </a:r>
            <a:r>
              <a:rPr lang="en-US" dirty="0"/>
              <a:t> </a:t>
            </a:r>
            <a:r>
              <a:rPr dirty="0"/>
              <a:t>to restore the LORD's temple, and also workers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iron and bronze to repair the temple.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열심히</a:t>
            </a:r>
            <a:r>
              <a:rPr dirty="0"/>
              <a:t> </a:t>
            </a:r>
            <a:r>
              <a:rPr dirty="0" err="1"/>
              <a:t>일해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수리는</a:t>
            </a:r>
            <a:r>
              <a:rPr dirty="0"/>
              <a:t> 잘 </a:t>
            </a:r>
            <a:r>
              <a:rPr dirty="0" err="1"/>
              <a:t>진행됐습니다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수리해</a:t>
            </a:r>
            <a:r>
              <a:rPr dirty="0"/>
              <a:t> </a:t>
            </a:r>
            <a:r>
              <a:rPr dirty="0" err="1"/>
              <a:t>본래</a:t>
            </a:r>
            <a:r>
              <a:rPr dirty="0"/>
              <a:t> </a:t>
            </a:r>
            <a:r>
              <a:rPr dirty="0" err="1"/>
              <a:t>모습대로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튼튼하게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1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in charge of the work were diligent,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repairs progressed</a:t>
            </a:r>
            <a:r>
              <a:rPr lang="en-US" dirty="0"/>
              <a:t> </a:t>
            </a:r>
            <a:r>
              <a:rPr dirty="0"/>
              <a:t>under them.</a:t>
            </a:r>
            <a:r>
              <a:rPr lang="en-US" dirty="0"/>
              <a:t> </a:t>
            </a:r>
            <a:r>
              <a:rPr dirty="0"/>
              <a:t>They rebuilt the temple of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its original design and reinforced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마치자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여호야다에게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쓸 </a:t>
            </a:r>
            <a:r>
              <a:rPr dirty="0" err="1"/>
              <a:t>번제</a:t>
            </a:r>
            <a:r>
              <a:rPr dirty="0"/>
              <a:t> </a:t>
            </a:r>
            <a:r>
              <a:rPr dirty="0" err="1"/>
              <a:t>기구들과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접시와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금은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여호야다가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49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had finished, they brought the rest of the money to the king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Jehoiada, and with it were made articles for the LORD's temple: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articles for the service and for the burnt offerings, and also dishes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other objects of gold and silver. As long as Jehoiada lived,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burnt offerings were presented continually in the temple of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여호야다는 점점 나이가 들어 130세에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72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Jehoiada was old and full of years,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died at the age of a hundred and thirty.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여호야다는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왕실</a:t>
            </a:r>
            <a:r>
              <a:rPr dirty="0"/>
              <a:t> </a:t>
            </a:r>
            <a:r>
              <a:rPr dirty="0" err="1"/>
              <a:t>묘지에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83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buried with the kings in the City of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good he had done in Israel for God and his temple.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여호야다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뒤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관리들이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절하니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요아스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66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death of Jehoiada, the officials of Judah came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paid homage to the king, and he listened to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그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그만두고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상과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경배했습니다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68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abandoned the temple of the LORD, the God of their fathers,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worshiped Asherah poles and idols. Because of their guilt,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God's anger came upon Judah and Jerusalem.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</a:t>
            </a:r>
            <a:r>
              <a:rPr dirty="0" err="1"/>
              <a:t>하시려고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보내셔서</a:t>
            </a:r>
            <a:r>
              <a:rPr dirty="0"/>
              <a:t> </a:t>
            </a:r>
            <a:r>
              <a:rPr dirty="0" err="1"/>
              <a:t>말씀하셨지만</a:t>
            </a:r>
            <a:r>
              <a:rPr lang="en-US"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9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the LORD sent prophets to the people to bring them back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though they testified against them, they would not listen.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요아스는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여호야다가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16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Joash</a:t>
            </a:r>
            <a:r>
              <a:rPr dirty="0"/>
              <a:t> did what was right in the eyes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years of Jehoiada</a:t>
            </a:r>
            <a:r>
              <a:rPr lang="en-US" dirty="0"/>
              <a:t> </a:t>
            </a:r>
            <a:r>
              <a:rPr dirty="0"/>
              <a:t>the priest.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여호야다의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스가랴에게</a:t>
            </a:r>
            <a:r>
              <a:rPr dirty="0"/>
              <a:t> </a:t>
            </a:r>
            <a:r>
              <a:rPr dirty="0" err="1"/>
              <a:t>내려왔습니다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스가랴가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너희가</a:t>
            </a:r>
            <a:r>
              <a:rPr dirty="0"/>
              <a:t> 왜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  <a:r>
              <a:rPr lang="en-US"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번영하지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버렸기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버리셨다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88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Spirit of God came upon Zechariah son of Jehoiada the priest.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stood before the people and said, "This is what God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`Why do you disobey the LORD's commands? You will not prosper.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forsaken the LORD, he has forsaken you.'"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무리들이</a:t>
            </a:r>
            <a:r>
              <a:rPr dirty="0"/>
              <a:t> </a:t>
            </a:r>
            <a:r>
              <a:rPr dirty="0" err="1"/>
              <a:t>스가랴를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꾸미고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따라</a:t>
            </a:r>
            <a:r>
              <a:rPr lang="en-US" dirty="0"/>
              <a:t> </a:t>
            </a:r>
            <a:r>
              <a:rPr dirty="0" err="1"/>
              <a:t>스가랴를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뜰에서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쳐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65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plotted against him, and by order of the king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stoned him to death in the courtyard of the LORD's temple.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55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요아스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스가랴의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여호야다가</a:t>
            </a:r>
            <a:r>
              <a:rPr dirty="0"/>
              <a:t> </a:t>
            </a:r>
            <a:r>
              <a:rPr dirty="0" err="1"/>
              <a:t>자신에게</a:t>
            </a:r>
            <a:r>
              <a:rPr dirty="0"/>
              <a:t> </a:t>
            </a:r>
            <a:r>
              <a:rPr dirty="0" err="1"/>
              <a:t>베푼</a:t>
            </a:r>
            <a:r>
              <a:rPr dirty="0"/>
              <a:t> </a:t>
            </a:r>
            <a:r>
              <a:rPr dirty="0" err="1"/>
              <a:t>친절을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못하고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 </a:t>
            </a:r>
            <a:r>
              <a:rPr dirty="0" err="1"/>
              <a:t>스가랴는</a:t>
            </a:r>
            <a:r>
              <a:rPr dirty="0"/>
              <a:t>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죽으면서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살펴보시고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주십시오”라고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90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</a:t>
            </a:r>
            <a:r>
              <a:rPr dirty="0" err="1"/>
              <a:t>Joash</a:t>
            </a:r>
            <a:r>
              <a:rPr dirty="0"/>
              <a:t> did not remember the kindness Zechariah's father Jehoiada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shown him but killed his son, who said as he lay dying,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"May the LORD see this and call you to account."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1년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요아스를</a:t>
            </a:r>
            <a:r>
              <a:rPr dirty="0"/>
              <a:t> </a:t>
            </a:r>
            <a:r>
              <a:rPr dirty="0" err="1"/>
              <a:t>치려고</a:t>
            </a:r>
            <a:r>
              <a:rPr dirty="0"/>
              <a:t> </a:t>
            </a:r>
            <a:r>
              <a:rPr dirty="0" err="1"/>
              <a:t>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침입해</a:t>
            </a:r>
            <a:r>
              <a:rPr lang="en-US"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지도자들을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다메섹에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3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turn of the year, the army of Aram marched against </a:t>
            </a:r>
            <a:r>
              <a:rPr dirty="0" err="1"/>
              <a:t>Joash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invaded Judah and Jerusalem and killed all the leaders of the people.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sent all the plunder to their king in Damascus.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군사로</a:t>
            </a:r>
            <a:r>
              <a:rPr dirty="0"/>
              <a:t> </a:t>
            </a:r>
            <a:r>
              <a:rPr dirty="0" err="1"/>
              <a:t>쳐들어왔으나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더 큰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붙이셨습니다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버렸으므로</a:t>
            </a:r>
            <a:r>
              <a:rPr dirty="0"/>
              <a:t> </a:t>
            </a:r>
            <a:r>
              <a:rPr dirty="0" err="1"/>
              <a:t>요아스에게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97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the Aramean army had come with only a few men,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delivered into their hands a much larger army.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Judah had forsaken the LORD, the God of their fathers,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judgment was executed on </a:t>
            </a:r>
            <a:r>
              <a:rPr dirty="0" err="1"/>
              <a:t>Joash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요아스에게</a:t>
            </a:r>
            <a:r>
              <a:rPr dirty="0"/>
              <a:t> 큰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입히고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요아스의</a:t>
            </a:r>
            <a:r>
              <a:rPr dirty="0"/>
              <a:t> </a:t>
            </a:r>
            <a:r>
              <a:rPr dirty="0" err="1"/>
              <a:t>신하들은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여호야다의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반란을</a:t>
            </a:r>
            <a:r>
              <a:rPr dirty="0"/>
              <a:t> </a:t>
            </a:r>
            <a:r>
              <a:rPr dirty="0" err="1"/>
              <a:t>일으켜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침대에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요아스를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요아스는</a:t>
            </a:r>
            <a:r>
              <a:rPr dirty="0"/>
              <a:t> </a:t>
            </a:r>
            <a:r>
              <a:rPr dirty="0" err="1"/>
              <a:t>죽어서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묻혔지만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무덤에는</a:t>
            </a:r>
            <a:r>
              <a:rPr dirty="0"/>
              <a:t> </a:t>
            </a:r>
            <a:r>
              <a:rPr dirty="0" err="1"/>
              <a:t>묻히지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26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Arameans withdrew, they left </a:t>
            </a:r>
            <a:r>
              <a:rPr dirty="0" err="1"/>
              <a:t>Joash</a:t>
            </a:r>
            <a:r>
              <a:rPr dirty="0"/>
              <a:t> severely wounded.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officials conspired against him for murdering the son of Jehoiada the priest,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killed him in his bed.</a:t>
            </a:r>
            <a:r>
              <a:rPr lang="en-US" dirty="0"/>
              <a:t> </a:t>
            </a:r>
            <a:r>
              <a:rPr dirty="0"/>
              <a:t>So he died and was buried in the City of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not in the tombs of the kings.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요아스에게</a:t>
            </a:r>
            <a:r>
              <a:rPr dirty="0"/>
              <a:t> </a:t>
            </a:r>
            <a:r>
              <a:rPr dirty="0" err="1"/>
              <a:t>반란을</a:t>
            </a:r>
            <a:r>
              <a:rPr dirty="0"/>
              <a:t> </a:t>
            </a:r>
            <a:r>
              <a:rPr dirty="0" err="1"/>
              <a:t>일으킨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여자</a:t>
            </a:r>
            <a:r>
              <a:rPr dirty="0"/>
              <a:t> </a:t>
            </a:r>
            <a:r>
              <a:rPr dirty="0" err="1"/>
              <a:t>시므앗의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사밧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여자</a:t>
            </a:r>
            <a:r>
              <a:rPr dirty="0"/>
              <a:t> </a:t>
            </a:r>
            <a:r>
              <a:rPr dirty="0" err="1"/>
              <a:t>시므릿의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여호사밧이었습니다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90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conspired against him were Zabad,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son of </a:t>
            </a:r>
            <a:r>
              <a:rPr dirty="0" err="1"/>
              <a:t>Shimeath</a:t>
            </a:r>
            <a:r>
              <a:rPr dirty="0"/>
              <a:t> an Ammonite woman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Jehozabad</a:t>
            </a:r>
            <a:r>
              <a:rPr dirty="0"/>
              <a:t>, son of </a:t>
            </a:r>
            <a:r>
              <a:rPr dirty="0" err="1"/>
              <a:t>Shimrith</a:t>
            </a:r>
            <a:r>
              <a:rPr dirty="0"/>
              <a:t> a Moabite woman.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요아스의</a:t>
            </a:r>
            <a:r>
              <a:rPr dirty="0"/>
              <a:t> </a:t>
            </a:r>
            <a:r>
              <a:rPr dirty="0" err="1"/>
              <a:t>아들들에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요아스에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예언들과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수리에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역사책</a:t>
            </a:r>
            <a:r>
              <a:rPr dirty="0"/>
              <a:t> </a:t>
            </a:r>
            <a:r>
              <a:rPr dirty="0" err="1"/>
              <a:t>주석에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요아스의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아마샤가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account of his sons, the many prophecies about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record of the restoration of the temple of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are </a:t>
            </a:r>
            <a:r>
              <a:rPr dirty="0"/>
              <a:t>written in the annotations on the book of the </a:t>
            </a:r>
            <a:r>
              <a:t>kings.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Amaziah his son succeeded him as 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여호야다는</a:t>
            </a:r>
            <a:r>
              <a:rPr dirty="0"/>
              <a:t> </a:t>
            </a:r>
            <a:r>
              <a:rPr dirty="0" err="1"/>
              <a:t>요아스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두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얻어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요아스는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690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Jehoiada chose two wives for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had sons and daughters.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얼마 후 요아스는 여호와의 성전을 고치기로 마음먹었습니다.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Some time later Joash decided to restore the temple of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402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성들로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온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해마다</a:t>
            </a:r>
            <a:r>
              <a:rPr dirty="0"/>
              <a:t> </a:t>
            </a:r>
            <a:r>
              <a:rPr dirty="0" err="1"/>
              <a:t>내야</a:t>
            </a:r>
            <a:r>
              <a:rPr dirty="0"/>
              <a:t> 할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거두라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고칠</a:t>
            </a:r>
            <a:r>
              <a:rPr dirty="0"/>
              <a:t> </a:t>
            </a:r>
            <a:r>
              <a:rPr dirty="0" err="1"/>
              <a:t>생각이다</a:t>
            </a:r>
            <a:r>
              <a:rPr dirty="0"/>
              <a:t>.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서두르지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24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called together the priests and Levites and said to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to the towns of Judah and collect the money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due annually from all Israel,</a:t>
            </a:r>
            <a:r>
              <a:rPr lang="en-US" dirty="0"/>
              <a:t> </a:t>
            </a:r>
            <a:r>
              <a:rPr dirty="0"/>
              <a:t>to repair the temple of your God. Do it now."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Levites did not act at once.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여호야다를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대제사장은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종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증거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무리들이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내야</a:t>
            </a:r>
            <a:r>
              <a:rPr dirty="0"/>
              <a:t> 할 </a:t>
            </a:r>
            <a:r>
              <a:rPr dirty="0" err="1"/>
              <a:t>세금을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거두지</a:t>
            </a:r>
            <a:r>
              <a:rPr dirty="0"/>
              <a:t> </a:t>
            </a:r>
            <a:r>
              <a:rPr dirty="0" err="1"/>
              <a:t>않았소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68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king summoned Jehoiada the chief priest and said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haven't you required the Levites to bring in from Judah and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tax imposed by Moses the servant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the assembly of Israel for the Tent of the Testimony?"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여자</a:t>
            </a:r>
            <a:r>
              <a:rPr dirty="0"/>
              <a:t> </a:t>
            </a:r>
            <a:r>
              <a:rPr dirty="0" err="1"/>
              <a:t>아달랴의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부수고</a:t>
            </a:r>
            <a:r>
              <a:rPr dirty="0"/>
              <a:t> </a:t>
            </a:r>
            <a:r>
              <a:rPr dirty="0" err="1"/>
              <a:t>들어가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바알에게</a:t>
            </a:r>
            <a:r>
              <a:rPr dirty="0"/>
              <a:t> </a:t>
            </a:r>
            <a:r>
              <a:rPr dirty="0" err="1"/>
              <a:t>바쳤기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59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sons of that wicked woman Athaliah had broken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the temple of God and had used even its sacred objects for the Baals.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명령이</a:t>
            </a:r>
            <a:r>
              <a:rPr dirty="0"/>
              <a:t> </a:t>
            </a:r>
            <a:r>
              <a:rPr dirty="0" err="1"/>
              <a:t>떨어지자</a:t>
            </a:r>
            <a:r>
              <a:rPr dirty="0"/>
              <a:t> </a:t>
            </a:r>
            <a:r>
              <a:rPr dirty="0" err="1"/>
              <a:t>상자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만들어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문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93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king's command, a chest was made and placed outside,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gate of the temple of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종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정한</a:t>
            </a:r>
            <a:r>
              <a:rPr dirty="0"/>
              <a:t> </a:t>
            </a:r>
            <a:r>
              <a:rPr dirty="0" err="1"/>
              <a:t>세금을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바쳐야</a:t>
            </a:r>
            <a:r>
              <a:rPr dirty="0"/>
              <a:t> </a:t>
            </a:r>
            <a:r>
              <a:rPr dirty="0" err="1"/>
              <a:t>한다는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3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proclamation was then issued in Judah and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should bring to the LORD the tax that Moses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servant of God had required of Israel in the desert.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1745</Words>
  <Application>Microsoft Office PowerPoint</Application>
  <PresentationFormat>와이드스크린</PresentationFormat>
  <Paragraphs>178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131</cp:revision>
  <dcterms:created xsi:type="dcterms:W3CDTF">2019-02-17T10:11:46Z</dcterms:created>
  <dcterms:modified xsi:type="dcterms:W3CDTF">2022-09-16T09:46:02Z</dcterms:modified>
</cp:coreProperties>
</file>