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아마샤는</a:t>
            </a:r>
            <a:r>
              <a:rPr dirty="0"/>
              <a:t> 25세에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29년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여호앗단으로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14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Amaziah was twenty-five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twenty-nine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Jehoaddin</a:t>
            </a:r>
            <a:r>
              <a:rPr dirty="0"/>
              <a:t>; she was from Jerusalem.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에브라임에서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온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돌려보냈습니다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내며</a:t>
            </a:r>
            <a:r>
              <a:rPr dirty="0"/>
              <a:t> </a:t>
            </a:r>
            <a:r>
              <a:rPr dirty="0" err="1"/>
              <a:t>고향으로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51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Amaziah dismissed the troops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come to him from Ephraim</a:t>
            </a:r>
            <a:r>
              <a:rPr lang="en-US" dirty="0"/>
              <a:t> </a:t>
            </a:r>
            <a:r>
              <a:rPr dirty="0"/>
              <a:t>and sent them home.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furious with Judah</a:t>
            </a:r>
            <a:r>
              <a:rPr lang="en-US" dirty="0"/>
              <a:t> </a:t>
            </a:r>
            <a:r>
              <a:rPr dirty="0"/>
              <a:t>and left for home in a great rage.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내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소금</a:t>
            </a:r>
            <a:r>
              <a:rPr dirty="0"/>
              <a:t>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1만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Amaziah then marshaled his strength and led his army to the Valley of Salt,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killed ten thousand men of Seir.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1만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사로잡았고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절벽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 </a:t>
            </a:r>
            <a:r>
              <a:rPr dirty="0" err="1"/>
              <a:t>떨어뜨리니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부서졌습니다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army of Judah also captured ten thousand men alive,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took them to the top of a cliff and threw them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all were dashed to pieces.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싸움에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돌려보낸</a:t>
            </a:r>
            <a:r>
              <a:rPr dirty="0"/>
              <a:t> </a:t>
            </a:r>
            <a:r>
              <a:rPr dirty="0" err="1"/>
              <a:t>군대는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사마리아부터</a:t>
            </a:r>
            <a:r>
              <a:rPr dirty="0"/>
              <a:t> </a:t>
            </a:r>
            <a:r>
              <a:rPr dirty="0" err="1"/>
              <a:t>벧호론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습격했습니다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3,000명의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빼앗아갔습니다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60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 the troops that Amaziah had sent back and had not allowed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take part in the war raided Judean towns from Samaria to Beth </a:t>
            </a:r>
            <a:r>
              <a:rPr dirty="0" err="1"/>
              <a:t>Horon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killed three thousand people and carried off great quantities of plunder.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돌아가는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신들로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번제물을</a:t>
            </a:r>
            <a:r>
              <a:rPr dirty="0"/>
              <a:t> </a:t>
            </a:r>
            <a:r>
              <a:rPr dirty="0" err="1"/>
              <a:t>올렸습니다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2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Amaziah returned from slaughtering the Edomites, he brought back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gods of the people of Seir. He set them up as his own gods,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bowed down to them and burned sacrifices to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아마샤에게</a:t>
            </a:r>
            <a:r>
              <a:rPr dirty="0"/>
              <a:t> </a:t>
            </a:r>
            <a:r>
              <a:rPr dirty="0" err="1"/>
              <a:t>내렸고</a:t>
            </a:r>
            <a:r>
              <a:rPr dirty="0"/>
              <a:t> </a:t>
            </a:r>
            <a:r>
              <a:rPr dirty="0" err="1"/>
              <a:t>여호와께서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아마샤에게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저 </a:t>
            </a:r>
            <a:r>
              <a:rPr dirty="0" err="1"/>
              <a:t>자들의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구하느냐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그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7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anger of the LORD burned against Amaziah,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sent a prophet to him,</a:t>
            </a:r>
            <a:r>
              <a:rPr lang="en-US" dirty="0"/>
              <a:t> </a:t>
            </a:r>
            <a:r>
              <a:rPr dirty="0"/>
              <a:t>who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consult this people's gods,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could not save their own people from your hand?"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192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끝나기도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참모로</a:t>
            </a:r>
            <a:r>
              <a:rPr dirty="0"/>
              <a:t> </a:t>
            </a:r>
            <a:r>
              <a:rPr dirty="0" err="1"/>
              <a:t>삼았느냐</a:t>
            </a:r>
            <a:r>
              <a:rPr dirty="0"/>
              <a:t>? </a:t>
            </a:r>
            <a:r>
              <a:rPr dirty="0" err="1"/>
              <a:t>닥쳐라</a:t>
            </a:r>
            <a:r>
              <a:rPr dirty="0"/>
              <a:t>. 왜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불러오느냐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그치면서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하고도</a:t>
            </a:r>
            <a:r>
              <a:rPr dirty="0"/>
              <a:t> 제 </a:t>
            </a:r>
            <a:r>
              <a:rPr dirty="0" err="1"/>
              <a:t>경고를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결정하신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4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speaking, the king said to him, "Have we appointed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adviser to the king? Stop! Why be struck down?" So the prophet stopped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said, "I know that God has determined to destroy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done this and have not listened to my counsel."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의견을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예후의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여호아하스의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요아스에게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“자,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겨루어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9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Amaziah king of Judah consulted his advisers,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this challenge to Jehoash son of </a:t>
            </a:r>
            <a:r>
              <a:rPr dirty="0" err="1"/>
              <a:t>Jehoahaz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Jehu, king of Israel: "Come, meet me face to face."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아마샤에게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가시나무가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‘네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내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결혼시켜라’라고</a:t>
            </a:r>
            <a:r>
              <a:rPr dirty="0"/>
              <a:t> </a:t>
            </a:r>
            <a:r>
              <a:rPr dirty="0" err="1"/>
              <a:t>말하였더니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들짐승이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그 </a:t>
            </a:r>
            <a:r>
              <a:rPr dirty="0" err="1"/>
              <a:t>가시나무를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짓밟아버렸다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92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Jehoash king of Israel replied to Amaziah king of Judah: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thistle in Lebanon sent a message to a cedar in Lebanon,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`Give your daughter to my son in marriage.'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wild beast in Lebanon came along and trampled the thistle underfoot.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에돔을</a:t>
            </a:r>
            <a:r>
              <a:rPr dirty="0"/>
              <a:t> </a:t>
            </a:r>
            <a:r>
              <a:rPr dirty="0" err="1"/>
              <a:t>물리쳤다고</a:t>
            </a:r>
            <a:r>
              <a:rPr dirty="0"/>
              <a:t> </a:t>
            </a:r>
            <a:r>
              <a:rPr dirty="0" err="1"/>
              <a:t>교만해졌구나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부르느냐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25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 to yourself that you have defeated Edom,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you are arrogant and proud.</a:t>
            </a:r>
            <a:r>
              <a:rPr lang="en-US" dirty="0"/>
              <a:t> </a:t>
            </a:r>
            <a:r>
              <a:rPr dirty="0"/>
              <a:t>But stay at home!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ask for trouble and cause your own downfall and that of Judah also?"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행했지만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was right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wholeheartedly.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dirty="0"/>
              <a:t> 그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구했으므로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</a:t>
            </a:r>
            <a:r>
              <a:rPr dirty="0"/>
              <a:t> </a:t>
            </a:r>
            <a:r>
              <a:rPr dirty="0" err="1"/>
              <a:t>주시려고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4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Amaziah, however, would not listen, for God so worked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might hand them over to Jehoash,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</a:t>
            </a:r>
            <a:r>
              <a:rPr dirty="0"/>
              <a:t>ecause they sought the gods of Edom.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요아스가</a:t>
            </a:r>
            <a:r>
              <a:rPr dirty="0"/>
              <a:t> </a:t>
            </a:r>
            <a:r>
              <a:rPr dirty="0" err="1"/>
              <a:t>공격해서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벧세메스에서</a:t>
            </a:r>
            <a:r>
              <a:rPr dirty="0"/>
              <a:t> </a:t>
            </a:r>
            <a:r>
              <a:rPr dirty="0" err="1"/>
              <a:t>맞섰습니다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3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Jehoash king of Israel attacked.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and Amaziah king of Judah faced each other at Beth Shemesh in Judah.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패했고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뿔뿔이</a:t>
            </a:r>
            <a:r>
              <a:rPr dirty="0"/>
              <a:t> </a:t>
            </a:r>
            <a:r>
              <a:rPr dirty="0" err="1"/>
              <a:t>흩어져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58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was routed by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man fled to his home.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47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여호아하스의</a:t>
            </a:r>
            <a:r>
              <a:rPr dirty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아마샤를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벧세메스에서</a:t>
            </a:r>
            <a:r>
              <a:rPr dirty="0"/>
              <a:t> </a:t>
            </a:r>
            <a:r>
              <a:rPr dirty="0" err="1"/>
              <a:t>사로잡았습니다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아마샤를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데려갔고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문에서부터</a:t>
            </a:r>
            <a:r>
              <a:rPr dirty="0"/>
              <a:t> </a:t>
            </a:r>
            <a:r>
              <a:rPr dirty="0" err="1"/>
              <a:t>모퉁이</a:t>
            </a:r>
            <a:r>
              <a:rPr dirty="0"/>
              <a:t> </a:t>
            </a:r>
            <a:r>
              <a:rPr dirty="0" err="1"/>
              <a:t>문까지</a:t>
            </a:r>
            <a:r>
              <a:rPr dirty="0"/>
              <a:t> 400규빗의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무너뜨렸습니다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38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Jehoash king of Israel captured Amaziah king of Judah, the son of </a:t>
            </a:r>
            <a:r>
              <a:rPr dirty="0" err="1"/>
              <a:t>Joash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Ahaziah, at Beth Shemesh. Then Jehoash brought him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broke down the wall of Jerusalem from the Ephraim Gate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Corner Gate -- a section about six hundred feet long.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창고에서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오벧에돔이</a:t>
            </a:r>
            <a:r>
              <a:rPr dirty="0"/>
              <a:t> </a:t>
            </a:r>
            <a:r>
              <a:rPr dirty="0" err="1"/>
              <a:t>지키던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빼앗고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인질로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사마리아로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2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all the gold and silver and all the articles found in the temple of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had been in the care of Obed-Edom, together with the palace treasures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hostages, and returned to Samaria.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77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아마샤는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여호아하스의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요아스가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뒤</a:t>
            </a:r>
            <a:r>
              <a:rPr lang="en-US" dirty="0"/>
              <a:t> </a:t>
            </a:r>
            <a:r>
              <a:rPr dirty="0"/>
              <a:t>15년을 더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9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Amaziah son of </a:t>
            </a:r>
            <a:r>
              <a:rPr dirty="0" err="1"/>
              <a:t>Joash</a:t>
            </a:r>
            <a:r>
              <a:rPr dirty="0"/>
              <a:t> king of Judah lived for fifteen years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death of Jehoash son of </a:t>
            </a:r>
            <a:r>
              <a:rPr dirty="0" err="1"/>
              <a:t>Jehoahaz</a:t>
            </a:r>
            <a:r>
              <a:rPr dirty="0"/>
              <a:t> king of Israel.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7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other events of Amaziah's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not written in the book of the kings of Judah and Israel?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돌아선</a:t>
            </a:r>
            <a:r>
              <a:rPr dirty="0"/>
              <a:t> 후 </a:t>
            </a:r>
            <a:r>
              <a:rPr dirty="0" err="1"/>
              <a:t>예루살렘에서는</a:t>
            </a:r>
            <a:r>
              <a:rPr dirty="0"/>
              <a:t> </a:t>
            </a:r>
            <a:r>
              <a:rPr dirty="0" err="1"/>
              <a:t>반란이</a:t>
            </a:r>
            <a:r>
              <a:rPr dirty="0"/>
              <a:t> </a:t>
            </a:r>
            <a:r>
              <a:rPr dirty="0" err="1"/>
              <a:t>일어났고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라기스로</a:t>
            </a:r>
            <a:r>
              <a:rPr dirty="0"/>
              <a:t> </a:t>
            </a:r>
            <a:r>
              <a:rPr dirty="0" err="1"/>
              <a:t>도망했습니다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반란자들은</a:t>
            </a:r>
            <a:r>
              <a:rPr dirty="0"/>
              <a:t> </a:t>
            </a:r>
            <a:r>
              <a:rPr dirty="0" err="1"/>
              <a:t>라기스까지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아마샤를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4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time that Amaziah turned away from following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conspired against him in Jerusalem and he fled to Lachish,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sent men after him to Lachish and killed him there.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아마샤를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실어</a:t>
            </a:r>
            <a:r>
              <a:t> 와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그의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장사했습니다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9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brought back by horse and was buried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his fathers in the City of Judah.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아마샤는 나라가 굳게 선 후 자기 아버지를 죽인 관리들을 죽였습니다.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0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kingdom was firmly in his control,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executed the officials</a:t>
            </a:r>
            <a:r>
              <a:rPr lang="en-US" dirty="0"/>
              <a:t> </a:t>
            </a:r>
            <a:r>
              <a:rPr dirty="0"/>
              <a:t>who had murdered his father the 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95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자녀들은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책,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“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자녀로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아버지로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말며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죽어야</a:t>
            </a:r>
            <a:r>
              <a:rPr dirty="0"/>
              <a:t> </a:t>
            </a:r>
            <a:r>
              <a:rPr dirty="0" err="1"/>
              <a:t>한다”라고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83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did not put their sons to death, but acted in accordance with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written in the Law, in the Book of Moses, where the LORD commanded: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"Fathers shall not be put to death for their children,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children put to death for their fathers; each is to die for his own sins."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온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집안별로</a:t>
            </a:r>
            <a:r>
              <a:rPr dirty="0"/>
              <a:t> </a:t>
            </a:r>
            <a:r>
              <a:rPr dirty="0" err="1"/>
              <a:t>백부장과</a:t>
            </a:r>
            <a:r>
              <a:rPr dirty="0"/>
              <a:t> </a:t>
            </a:r>
            <a:r>
              <a:rPr dirty="0" err="1"/>
              <a:t>천부장을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20세 </a:t>
            </a:r>
            <a:r>
              <a:rPr dirty="0" err="1"/>
              <a:t>이상인</a:t>
            </a:r>
            <a:r>
              <a:rPr dirty="0"/>
              <a:t> </a:t>
            </a:r>
            <a:r>
              <a:rPr dirty="0" err="1"/>
              <a:t>남자들을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다룰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30만 </a:t>
            </a:r>
            <a:r>
              <a:rPr dirty="0" err="1"/>
              <a:t>명이었습니다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49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Amaziah called the people of Judah together and assigned them</a:t>
            </a:r>
            <a:r>
              <a:rPr lang="en-US" dirty="0"/>
              <a:t> </a:t>
            </a:r>
            <a:r>
              <a:rPr dirty="0"/>
              <a:t>according 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families to commanders of thousands</a:t>
            </a:r>
            <a:r>
              <a:rPr lang="en-US" dirty="0"/>
              <a:t> </a:t>
            </a:r>
            <a:r>
              <a:rPr dirty="0"/>
              <a:t>and commanders of hundreds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Judah and Benjamin.</a:t>
            </a:r>
            <a:r>
              <a:rPr lang="en-US" dirty="0"/>
              <a:t> </a:t>
            </a:r>
            <a:r>
              <a:rPr dirty="0"/>
              <a:t>He then mustered those twenty years old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more and found that there were three hundred thousand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ready for military service, able to handle the spear and shield.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이스라엘에서 10만 명의 용사들을 은 100달란트를 주고 고용했습니다.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3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hired a hundred thousand fighting men from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</a:t>
            </a:r>
            <a:r>
              <a:rPr lang="en-US" dirty="0"/>
              <a:t> </a:t>
            </a:r>
            <a:r>
              <a:rPr dirty="0"/>
              <a:t>a hundred talents of silver.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가서는</a:t>
            </a:r>
            <a:r>
              <a:rPr dirty="0"/>
              <a:t> 안 </a:t>
            </a:r>
            <a:r>
              <a:rPr dirty="0" err="1"/>
              <a:t>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, 곧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함께하지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God came to him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king, these troops from Israel</a:t>
            </a:r>
            <a:r>
              <a:rPr lang="en-US" dirty="0"/>
              <a:t> </a:t>
            </a:r>
            <a:r>
              <a:rPr dirty="0"/>
              <a:t>must not march with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is not with Israel </a:t>
            </a:r>
            <a:r>
              <a:rPr lang="en-US" altLang="ko-KR" dirty="0"/>
              <a:t>–– </a:t>
            </a:r>
            <a:r>
              <a:rPr dirty="0"/>
              <a:t>not with any of the people of Ephraim.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전쟁터에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용감하게</a:t>
            </a:r>
            <a:r>
              <a:rPr dirty="0"/>
              <a:t> </a:t>
            </a:r>
            <a:r>
              <a:rPr dirty="0" err="1"/>
              <a:t>싸워도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거꾸러뜨리실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하나님께는</a:t>
            </a:r>
            <a:r>
              <a:rPr dirty="0"/>
              <a:t> </a:t>
            </a:r>
            <a:r>
              <a:rPr dirty="0" err="1"/>
              <a:t>돕기도</a:t>
            </a:r>
            <a:r>
              <a:rPr dirty="0"/>
              <a:t> </a:t>
            </a:r>
            <a:r>
              <a:rPr dirty="0" err="1"/>
              <a:t>하시며</a:t>
            </a:r>
            <a:r>
              <a:rPr dirty="0"/>
              <a:t> </a:t>
            </a:r>
            <a:r>
              <a:rPr dirty="0" err="1"/>
              <a:t>패하게도</a:t>
            </a:r>
            <a:r>
              <a:rPr dirty="0"/>
              <a:t> 할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you go and fight courageously in battle, God will overthrow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enemy, for God has the power to help or to overthrow."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77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군대에게</a:t>
            </a:r>
            <a:r>
              <a:rPr dirty="0"/>
              <a:t> 준 100달란트는 </a:t>
            </a:r>
            <a:r>
              <a:rPr dirty="0" err="1"/>
              <a:t>어쩌란</a:t>
            </a:r>
            <a:r>
              <a:rPr dirty="0"/>
              <a:t> </a:t>
            </a:r>
            <a:r>
              <a:rPr dirty="0" err="1"/>
              <a:t>말이냐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그보다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Amaziah asked the man of God, "But what about the hundred talents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paid for these Israelite troops?" The man of God replied,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can give you much more than that."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1814</Words>
  <Application>Microsoft Office PowerPoint</Application>
  <PresentationFormat>와이드스크린</PresentationFormat>
  <Paragraphs>183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2022-09-16T22:34:02Z</dcterms:modified>
</cp:coreProperties>
</file>