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온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16세인 </a:t>
            </a:r>
            <a:r>
              <a:rPr dirty="0" err="1"/>
              <a:t>웃시야를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아마샤를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people of Judah took Uzziah, who was sixteen years 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him king in place of his father Amaziah.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망대들을</a:t>
            </a:r>
            <a:r>
              <a:rPr dirty="0"/>
              <a:t> </a:t>
            </a:r>
            <a:r>
              <a:rPr dirty="0" err="1"/>
              <a:t>세웠고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우물을</a:t>
            </a:r>
            <a:r>
              <a:rPr dirty="0"/>
              <a:t> </a:t>
            </a:r>
            <a:r>
              <a:rPr dirty="0" err="1"/>
              <a:t>팠는데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산자락과</a:t>
            </a:r>
            <a:r>
              <a:rPr dirty="0"/>
              <a:t> </a:t>
            </a:r>
            <a:r>
              <a:rPr dirty="0" err="1"/>
              <a:t>평원에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웃시야는</a:t>
            </a:r>
            <a:r>
              <a:rPr dirty="0"/>
              <a:t> 또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비옥한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포도밭에</a:t>
            </a:r>
            <a:r>
              <a:rPr dirty="0"/>
              <a:t> </a:t>
            </a:r>
            <a:r>
              <a:rPr dirty="0" err="1"/>
              <a:t>농부들도</a:t>
            </a:r>
            <a:r>
              <a:rPr dirty="0"/>
              <a:t> </a:t>
            </a:r>
            <a:r>
              <a:rPr dirty="0" err="1"/>
              <a:t>두었는데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농사를</a:t>
            </a:r>
            <a:r>
              <a:rPr dirty="0"/>
              <a:t> </a:t>
            </a:r>
            <a:r>
              <a:rPr dirty="0" err="1"/>
              <a:t>좋아했기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57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built towers in the desert and dug many cisterns,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much livestock in the foothills and in the plain.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people working his fields and vineyards in the hills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fertile lands, for he loved the soil.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웃시야에게는</a:t>
            </a:r>
            <a:r>
              <a:rPr dirty="0"/>
              <a:t> 잘 </a:t>
            </a:r>
            <a:r>
              <a:rPr dirty="0" err="1"/>
              <a:t>훈련된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관리인</a:t>
            </a:r>
            <a:r>
              <a:rPr dirty="0"/>
              <a:t> </a:t>
            </a:r>
            <a:r>
              <a:rPr dirty="0" err="1"/>
              <a:t>하나냐의</a:t>
            </a:r>
            <a:r>
              <a:rPr dirty="0"/>
              <a:t> </a:t>
            </a:r>
            <a:r>
              <a:rPr dirty="0" err="1"/>
              <a:t>지휘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여이엘과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장군</a:t>
            </a:r>
            <a:r>
              <a:rPr dirty="0"/>
              <a:t> </a:t>
            </a:r>
            <a:r>
              <a:rPr dirty="0" err="1"/>
              <a:t>마아세야가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조직해서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 had a well-trained army, ready to go out by divisions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numbers as mustered by </a:t>
            </a:r>
            <a:r>
              <a:rPr dirty="0" err="1"/>
              <a:t>Jeiel</a:t>
            </a:r>
            <a:r>
              <a:rPr dirty="0"/>
              <a:t> the secretary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Maaseiah</a:t>
            </a:r>
            <a:r>
              <a:rPr dirty="0"/>
              <a:t> the officer under the direction of Hananiah,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royal officials.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용사들을 지휘하는 족장들의 수는 다 합쳐 2,600명이었습니다.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total number of family leaders over the fighting men was 2,600.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3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훈련된</a:t>
            </a:r>
            <a:r>
              <a:rPr dirty="0"/>
              <a:t> 30만 7,500명의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군사였습니다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their command was an army of 307,500 men trained for war,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powerful force to support the king against his enemies.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웃시야는 온 군대에 방패와 창과 투구와 갑옷과 활과 물매를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0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 provided shields, spears, helmets, coats of armor, bows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slingstones for the entire army.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기술자들에게</a:t>
            </a:r>
            <a:r>
              <a:rPr dirty="0"/>
              <a:t> </a:t>
            </a:r>
            <a:r>
              <a:rPr dirty="0" err="1"/>
              <a:t>기계를</a:t>
            </a:r>
            <a:r>
              <a:rPr dirty="0"/>
              <a:t> </a:t>
            </a:r>
            <a:r>
              <a:rPr dirty="0" err="1"/>
              <a:t>만들어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망대와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쏘고</a:t>
            </a:r>
            <a:r>
              <a:rPr dirty="0"/>
              <a:t> 큰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보내라고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널리널리</a:t>
            </a:r>
            <a:r>
              <a:rPr dirty="0"/>
              <a:t> </a:t>
            </a:r>
            <a:r>
              <a:rPr dirty="0" err="1"/>
              <a:t>퍼져</a:t>
            </a:r>
            <a:r>
              <a:rPr dirty="0"/>
              <a:t> </a:t>
            </a:r>
            <a:r>
              <a:rPr dirty="0" err="1"/>
              <a:t>나갔으니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도우심을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강해졌기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Jerusalem he made machines designed by skillful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use on the towers</a:t>
            </a:r>
            <a:r>
              <a:rPr lang="en-US" dirty="0"/>
              <a:t> </a:t>
            </a:r>
            <a:r>
              <a:rPr dirty="0"/>
              <a:t>and on the corner defenses to shoot arrows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hurl large stones.</a:t>
            </a:r>
            <a:r>
              <a:rPr lang="en-US" dirty="0"/>
              <a:t> </a:t>
            </a:r>
            <a:r>
              <a:rPr dirty="0"/>
              <a:t>His fame spread far and wide,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was greatly helped until he became powerful.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강해진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교만해져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피우려고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7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 Uzziah became powerful, his pride led to his downfall.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unfaithful to the LORD his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entered the temple of the LORD to burn incense on the altar of incense.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7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아사랴는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80명을 </a:t>
            </a:r>
            <a:r>
              <a:rPr dirty="0" err="1"/>
              <a:t>데리고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7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Azariah the priest with eighty other courageous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</a:t>
            </a:r>
            <a:r>
              <a:rPr lang="en-US" dirty="0"/>
              <a:t> </a:t>
            </a:r>
            <a:r>
              <a:rPr dirty="0"/>
              <a:t>followed him 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웃시야를</a:t>
            </a:r>
            <a:r>
              <a:rPr dirty="0"/>
              <a:t> </a:t>
            </a:r>
            <a:r>
              <a:rPr dirty="0" err="1"/>
              <a:t>막아서며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웃시야여</a:t>
            </a:r>
            <a:r>
              <a:rPr dirty="0"/>
              <a:t>,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분향하는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피우는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자손들인</a:t>
            </a:r>
            <a:r>
              <a:rPr dirty="0"/>
              <a:t> </a:t>
            </a:r>
            <a:r>
              <a:rPr dirty="0" err="1"/>
              <a:t>제사장들만이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나가십시오</a:t>
            </a:r>
            <a:r>
              <a:rPr dirty="0"/>
              <a:t>.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confronted him and said, "It is not right for you, Uzziah,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burn incense to the LORD. That is for the priests, the descendants of Aaron,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been consecrated to burn incense. Leave the sanctuary,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been unfaithful; and you will not be honored by the LORD God."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분향하는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내자</a:t>
            </a:r>
            <a:r>
              <a:rPr dirty="0"/>
              <a:t> </a:t>
            </a:r>
            <a:r>
              <a:rPr dirty="0" err="1"/>
              <a:t>웃시야의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나병이</a:t>
            </a:r>
            <a:r>
              <a:rPr dirty="0"/>
              <a:t> </a:t>
            </a:r>
            <a:r>
              <a:rPr dirty="0" err="1"/>
              <a:t>생겼습니다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1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Uzziah, who had a censer in his hand ready to burn incense, became angry.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raging at the priests in their presence</a:t>
            </a:r>
            <a:r>
              <a:rPr lang="en-US" dirty="0"/>
              <a:t> </a:t>
            </a:r>
            <a:r>
              <a:rPr dirty="0"/>
              <a:t>before the incense altar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LORD's temple, leprosy broke out on his forehead.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잠든</a:t>
            </a:r>
            <a:r>
              <a:rPr dirty="0"/>
              <a:t> 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엘롯을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건축해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6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the one who rebuilt </a:t>
            </a:r>
            <a:r>
              <a:rPr dirty="0" err="1"/>
              <a:t>Elath</a:t>
            </a:r>
            <a:r>
              <a:rPr dirty="0"/>
              <a:t> and restored it to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Amaziah rested with his fathers.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아사랴와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제사장들이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나병이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lang="en-US"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웃시야를</a:t>
            </a:r>
            <a:r>
              <a:rPr dirty="0"/>
              <a:t> </a:t>
            </a:r>
            <a:r>
              <a:rPr dirty="0" err="1"/>
              <a:t>쫓아냈습니다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웃시야를</a:t>
            </a:r>
            <a:r>
              <a:rPr dirty="0"/>
              <a:t> </a:t>
            </a:r>
            <a:r>
              <a:rPr dirty="0" err="1"/>
              <a:t>벌하시니</a:t>
            </a:r>
            <a:r>
              <a:rPr dirty="0"/>
              <a:t> </a:t>
            </a:r>
            <a:r>
              <a:rPr dirty="0" err="1"/>
              <a:t>웃시야도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Azariah the chief priest and all the other priests looked at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saw that he had leprosy on his forehead, so they hurried him out.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he himself was eager to leave, because the LORD had afflicted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웃시야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나병에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나병에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채 한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살았고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끊어졌습니다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요담이</a:t>
            </a:r>
            <a:r>
              <a:rPr dirty="0"/>
              <a:t>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Uzziah had leprosy until the day he died.</a:t>
            </a:r>
            <a:r>
              <a:rPr lang="en-US" dirty="0"/>
              <a:t> </a:t>
            </a:r>
            <a:r>
              <a:rPr dirty="0"/>
              <a:t>He lived in a separate house </a:t>
            </a:r>
            <a:r>
              <a:rPr lang="en-US" altLang="ko-KR" dirty="0"/>
              <a:t>––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leprous,</a:t>
            </a:r>
            <a:r>
              <a:rPr lang="en-US" dirty="0"/>
              <a:t> </a:t>
            </a:r>
            <a:r>
              <a:rPr dirty="0"/>
              <a:t>and excluded from the temple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Jotham his son had charge of the palace and governed the people of the land.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웃시야가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적어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Uzziah's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recorded by the prophet Isaiah son of </a:t>
            </a:r>
            <a:r>
              <a:rPr dirty="0" err="1"/>
              <a:t>Amoz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6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묘지에</a:t>
            </a:r>
            <a:r>
              <a:rPr dirty="0"/>
              <a:t> </a:t>
            </a:r>
            <a:r>
              <a:rPr dirty="0" err="1"/>
              <a:t>묻혔는데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나병에</a:t>
            </a:r>
            <a:r>
              <a:rPr dirty="0"/>
              <a:t> </a:t>
            </a:r>
            <a:r>
              <a:rPr dirty="0" err="1"/>
              <a:t>걸렸기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요담이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9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 rested with his fathers and was buried near them in a field for burial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belonged to the kings, for people said, "He had leprosy."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Jotham his son succeeded him as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16세에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52년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여골리아였고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6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 was sixteen years old when he became king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fifty-two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Jecoliah</a:t>
            </a:r>
            <a:r>
              <a:rPr dirty="0"/>
              <a:t>; she was from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옳게</a:t>
            </a:r>
            <a:r>
              <a:rPr dirty="0"/>
              <a:t> </a:t>
            </a:r>
            <a:r>
              <a:rPr dirty="0" err="1"/>
              <a:t>행동했습니다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was right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his father Amaziah had done.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두려워하도록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준 </a:t>
            </a:r>
            <a:r>
              <a:rPr dirty="0" err="1"/>
              <a:t>스가랴가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웃시야가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잘되게</a:t>
            </a:r>
            <a:r>
              <a:rPr dirty="0"/>
              <a:t> 해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sought God during the days of Zechariah, who instructed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fear of God. As long as he sought the LORD, God gave him success.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7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사람들과의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가드</a:t>
            </a:r>
            <a:r>
              <a:rPr dirty="0"/>
              <a:t>, </a:t>
            </a:r>
            <a:r>
              <a:rPr dirty="0" err="1"/>
              <a:t>야브네</a:t>
            </a:r>
            <a:r>
              <a:rPr dirty="0"/>
              <a:t>, </a:t>
            </a:r>
            <a:r>
              <a:rPr dirty="0" err="1"/>
              <a:t>아스돗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아스돗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4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war against the Philistines and broke down the walls of Gath,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Jabneh</a:t>
            </a:r>
            <a:r>
              <a:rPr dirty="0"/>
              <a:t> and Ashdod. He then rebuilt towns near Ashdod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elsewhere among the Philistines.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웃시야를</a:t>
            </a:r>
            <a:r>
              <a:rPr dirty="0"/>
              <a:t> </a:t>
            </a:r>
            <a:r>
              <a:rPr dirty="0" err="1"/>
              <a:t>도우셔서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구르바알에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en-US" dirty="0"/>
              <a:t> </a:t>
            </a:r>
            <a:r>
              <a:rPr dirty="0" err="1"/>
              <a:t>마온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5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helped him against the Philistines and against the Arabs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lived in Gur Baal and against the </a:t>
            </a:r>
            <a:r>
              <a:rPr dirty="0" err="1"/>
              <a:t>Meunites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웃시야에게</a:t>
            </a:r>
            <a:r>
              <a:rPr dirty="0"/>
              <a:t> </a:t>
            </a:r>
            <a:r>
              <a:rPr dirty="0" err="1"/>
              <a:t>조공을</a:t>
            </a:r>
            <a:r>
              <a:rPr dirty="0"/>
              <a:t> </a:t>
            </a:r>
            <a:r>
              <a:rPr dirty="0" err="1"/>
              <a:t>바쳤고</a:t>
            </a:r>
            <a:r>
              <a:rPr dirty="0"/>
              <a:t> </a:t>
            </a:r>
            <a:r>
              <a:rPr dirty="0" err="1"/>
              <a:t>웃시야의</a:t>
            </a:r>
            <a:r>
              <a:rPr dirty="0"/>
              <a:t> </a:t>
            </a:r>
            <a:r>
              <a:rPr dirty="0" err="1"/>
              <a:t>이름은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국경에까지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퍼졌습니다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세력이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막강했기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2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brought tribute to Uzziah, and his fame spread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the border of Egypt, because he had become very powerful.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39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웃시야는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‘</a:t>
            </a:r>
            <a:r>
              <a:rPr dirty="0" err="1"/>
              <a:t>모퉁이</a:t>
            </a:r>
            <a:r>
              <a:rPr dirty="0"/>
              <a:t> 문’, ‘</a:t>
            </a:r>
            <a:r>
              <a:rPr dirty="0" err="1"/>
              <a:t>골짜기</a:t>
            </a:r>
            <a:r>
              <a:rPr dirty="0"/>
              <a:t> 문’,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굽이에</a:t>
            </a:r>
            <a:r>
              <a:rPr dirty="0"/>
              <a:t> </a:t>
            </a:r>
            <a:r>
              <a:rPr dirty="0" err="1"/>
              <a:t>망대들을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1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 built towers in Jerusalem at the Corner Gate, at the Valley Gate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the angle of the wall, and he fortified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1372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2022-09-16T22:38:32Z</dcterms:modified>
</cp:coreProperties>
</file>