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23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요담은</a:t>
            </a:r>
            <a:r>
              <a:rPr dirty="0"/>
              <a:t> 25세에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됐고</a:t>
            </a:r>
            <a:r>
              <a:rPr dirty="0"/>
              <a:t> </a:t>
            </a:r>
            <a:r>
              <a:rPr dirty="0" err="1"/>
              <a:t>예루살렘에서</a:t>
            </a:r>
            <a:r>
              <a:rPr dirty="0"/>
              <a:t> 16년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다스렸습니다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어머니는</a:t>
            </a:r>
            <a:r>
              <a:rPr dirty="0"/>
              <a:t> </a:t>
            </a:r>
            <a:r>
              <a:rPr dirty="0" err="1"/>
              <a:t>사독의</a:t>
            </a:r>
            <a:r>
              <a:rPr dirty="0"/>
              <a:t> </a:t>
            </a:r>
            <a:r>
              <a:rPr dirty="0" err="1"/>
              <a:t>딸로</a:t>
            </a:r>
            <a:r>
              <a:rPr dirty="0"/>
              <a:t>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여루사였습니다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189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Jotham was twenty-five years old when he became king,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reigned in Jerusalem sixteen years.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mother's name was </a:t>
            </a:r>
            <a:r>
              <a:rPr dirty="0" err="1"/>
              <a:t>Jerusha</a:t>
            </a:r>
            <a:r>
              <a:rPr dirty="0"/>
              <a:t> daughter of Zadok.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5827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요담은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웃시야처럼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눈앞에</a:t>
            </a:r>
            <a:r>
              <a:rPr dirty="0"/>
              <a:t> </a:t>
            </a:r>
            <a:r>
              <a:rPr dirty="0" err="1"/>
              <a:t>올바르게</a:t>
            </a:r>
            <a:r>
              <a:rPr dirty="0"/>
              <a:t> </a:t>
            </a:r>
            <a:r>
              <a:rPr dirty="0" err="1"/>
              <a:t>행동했으며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아버지와는</a:t>
            </a:r>
            <a:r>
              <a:rPr dirty="0"/>
              <a:t> </a:t>
            </a:r>
            <a:r>
              <a:rPr dirty="0" err="1"/>
              <a:t>달리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들어가지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계속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저질렀습니다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867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did what was right in the eyes of the LORD, just as his father Uzziah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had done, but unlike him he did not enter the temple of the LORD.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people, however, continued their corrupt practices.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26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요담은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위쪽</a:t>
            </a:r>
            <a:r>
              <a:rPr dirty="0"/>
              <a:t> </a:t>
            </a:r>
            <a:r>
              <a:rPr dirty="0" err="1"/>
              <a:t>문을</a:t>
            </a:r>
            <a:r>
              <a:rPr dirty="0"/>
              <a:t> </a:t>
            </a:r>
            <a:r>
              <a:rPr dirty="0" err="1"/>
              <a:t>재건했고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오벨</a:t>
            </a:r>
            <a:r>
              <a:rPr dirty="0"/>
              <a:t> </a:t>
            </a:r>
            <a:r>
              <a:rPr dirty="0" err="1"/>
              <a:t>산의</a:t>
            </a:r>
            <a:r>
              <a:rPr dirty="0"/>
              <a:t> </a:t>
            </a:r>
            <a:r>
              <a:rPr dirty="0" err="1"/>
              <a:t>성벽을</a:t>
            </a:r>
            <a:r>
              <a:rPr dirty="0"/>
              <a:t> 더 </a:t>
            </a:r>
            <a:r>
              <a:rPr dirty="0" err="1"/>
              <a:t>지었습니다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663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Jotham rebuilt the Upper Gate of the temple of the LORD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did extensive work on the wall at the hill of </a:t>
            </a:r>
            <a:r>
              <a:rPr dirty="0" err="1"/>
              <a:t>Ophel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요담은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산지에</a:t>
            </a:r>
            <a:r>
              <a:rPr dirty="0"/>
              <a:t> </a:t>
            </a:r>
            <a:r>
              <a:rPr dirty="0" err="1"/>
              <a:t>성들을</a:t>
            </a:r>
            <a:r>
              <a:rPr dirty="0"/>
              <a:t> </a:t>
            </a:r>
            <a:r>
              <a:rPr dirty="0" err="1"/>
              <a:t>짓고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수풀이</a:t>
            </a:r>
            <a:r>
              <a:rPr dirty="0"/>
              <a:t> </a:t>
            </a:r>
            <a:r>
              <a:rPr dirty="0" err="1"/>
              <a:t>무성한</a:t>
            </a:r>
            <a:r>
              <a:rPr dirty="0"/>
              <a:t> </a:t>
            </a:r>
            <a:r>
              <a:rPr dirty="0" err="1"/>
              <a:t>지역에</a:t>
            </a:r>
            <a:r>
              <a:rPr dirty="0"/>
              <a:t> </a:t>
            </a:r>
            <a:r>
              <a:rPr dirty="0" err="1"/>
              <a:t>요새와</a:t>
            </a:r>
            <a:r>
              <a:rPr dirty="0"/>
              <a:t> </a:t>
            </a:r>
            <a:r>
              <a:rPr dirty="0" err="1"/>
              <a:t>망대를</a:t>
            </a:r>
            <a:r>
              <a:rPr dirty="0"/>
              <a:t> </a:t>
            </a:r>
            <a:r>
              <a:rPr dirty="0" err="1"/>
              <a:t>세웠습니다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392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built towns in the Judean hills and forts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towers in the wooded areas.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요담은</a:t>
            </a:r>
            <a:r>
              <a:rPr dirty="0"/>
              <a:t> </a:t>
            </a: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싸워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이겼습니다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해에</a:t>
            </a:r>
            <a:r>
              <a:rPr dirty="0"/>
              <a:t> </a:t>
            </a: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요담에게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은 100달란트와 밀 1만 </a:t>
            </a:r>
            <a:r>
              <a:rPr dirty="0" err="1"/>
              <a:t>고르와</a:t>
            </a:r>
            <a:r>
              <a:rPr lang="en-US" dirty="0"/>
              <a:t> </a:t>
            </a:r>
            <a:r>
              <a:rPr dirty="0" err="1"/>
              <a:t>보리</a:t>
            </a:r>
            <a:r>
              <a:rPr dirty="0"/>
              <a:t> 1만 </a:t>
            </a:r>
            <a:r>
              <a:rPr dirty="0" err="1"/>
              <a:t>고르를</a:t>
            </a:r>
            <a:r>
              <a:rPr dirty="0"/>
              <a:t> </a:t>
            </a:r>
            <a:r>
              <a:rPr dirty="0" err="1"/>
              <a:t>바쳤습니다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그 </a:t>
            </a:r>
            <a:r>
              <a:rPr dirty="0" err="1"/>
              <a:t>이듬해에도</a:t>
            </a:r>
            <a:r>
              <a:rPr dirty="0"/>
              <a:t> 또 삼 </a:t>
            </a:r>
            <a:r>
              <a:rPr dirty="0" err="1"/>
              <a:t>년째</a:t>
            </a:r>
            <a:r>
              <a:rPr dirty="0"/>
              <a:t>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해에도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양을</a:t>
            </a:r>
            <a:r>
              <a:rPr dirty="0"/>
              <a:t> </a:t>
            </a:r>
            <a:r>
              <a:rPr dirty="0" err="1"/>
              <a:t>바쳤습니다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7717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Jotham made war on the king of the Ammonites and conquered them.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year the Ammonites paid him a hundred talents of silver,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ten thousand </a:t>
            </a:r>
            <a:r>
              <a:rPr dirty="0" err="1"/>
              <a:t>cors</a:t>
            </a:r>
            <a:r>
              <a:rPr dirty="0"/>
              <a:t> of wheat and ten thousand </a:t>
            </a:r>
            <a:r>
              <a:rPr dirty="0" err="1"/>
              <a:t>cors</a:t>
            </a:r>
            <a:r>
              <a:rPr dirty="0"/>
              <a:t> of barley.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Ammonites brought him the same amount also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second and third years.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290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요담은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앞에서</a:t>
            </a:r>
            <a:r>
              <a:rPr lang="en-US" dirty="0"/>
              <a:t> </a:t>
            </a:r>
            <a:r>
              <a:rPr dirty="0" err="1"/>
              <a:t>신실하게</a:t>
            </a:r>
            <a:r>
              <a:rPr dirty="0"/>
              <a:t> </a:t>
            </a:r>
            <a:r>
              <a:rPr dirty="0" err="1"/>
              <a:t>행동했으므로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점점</a:t>
            </a:r>
            <a:r>
              <a:rPr dirty="0"/>
              <a:t> </a:t>
            </a:r>
            <a:r>
              <a:rPr dirty="0" err="1"/>
              <a:t>강해졌습니다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925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Jotham grew powerful because he walked steadfastly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the LORD his God.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567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요담이</a:t>
            </a:r>
            <a:r>
              <a:rPr dirty="0"/>
              <a:t> </a:t>
            </a:r>
            <a:r>
              <a:rPr dirty="0" err="1"/>
              <a:t>다스리던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일들은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일으킨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전쟁과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한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일들과</a:t>
            </a:r>
            <a:r>
              <a:rPr dirty="0"/>
              <a:t> </a:t>
            </a:r>
            <a:r>
              <a:rPr dirty="0" err="1"/>
              <a:t>함께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이스라엘과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왕들의</a:t>
            </a:r>
            <a:r>
              <a:rPr dirty="0"/>
              <a:t> </a:t>
            </a:r>
            <a:r>
              <a:rPr dirty="0" err="1"/>
              <a:t>역사책에</a:t>
            </a:r>
            <a:r>
              <a:rPr dirty="0"/>
              <a:t> </a:t>
            </a:r>
            <a:r>
              <a:rPr dirty="0" err="1"/>
              <a:t>적혀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780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other events in Jotham's reign, including all his wars</a:t>
            </a:r>
            <a:r>
              <a:rPr lang="en-US" dirty="0"/>
              <a:t> </a:t>
            </a:r>
            <a:r>
              <a:rPr dirty="0"/>
              <a:t>and the other things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did, are written in the book of the kings of Israel and Judah.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그는 25세에 왕이 됐고 예루살렘에서 16년 동안 다스렸습니다.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680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was twenty-five years old when he became king,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reigned in Jerusalem sixteen years.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요담은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조상들과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잠들었고</a:t>
            </a:r>
            <a:r>
              <a:rPr dirty="0"/>
              <a:t>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성에</a:t>
            </a:r>
            <a:r>
              <a:rPr dirty="0"/>
              <a:t> </a:t>
            </a:r>
            <a:r>
              <a:rPr dirty="0" err="1"/>
              <a:t>묻혔습니다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그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아하스가</a:t>
            </a:r>
            <a:r>
              <a:rPr dirty="0"/>
              <a:t> </a:t>
            </a:r>
            <a:r>
              <a:rPr dirty="0" err="1"/>
              <a:t>요담의</a:t>
            </a:r>
            <a:r>
              <a:rPr dirty="0"/>
              <a:t> </a:t>
            </a:r>
            <a:r>
              <a:rPr dirty="0" err="1"/>
              <a:t>뒤를</a:t>
            </a:r>
            <a:r>
              <a:rPr dirty="0"/>
              <a:t> </a:t>
            </a:r>
            <a:r>
              <a:rPr dirty="0" err="1"/>
              <a:t>이어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215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Jotham rested with his fathers and was buried in the City of David.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Ahaz his son succeeded him as king.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484</Words>
  <Application>Microsoft Office PowerPoint</Application>
  <PresentationFormat>와이드스크린</PresentationFormat>
  <Paragraphs>52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130</cp:revision>
  <dcterms:created xsi:type="dcterms:W3CDTF">2019-02-17T10:11:46Z</dcterms:created>
  <dcterms:modified xsi:type="dcterms:W3CDTF">2022-09-16T22:40:06Z</dcterms:modified>
</cp:coreProperties>
</file>