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아하스는</a:t>
            </a:r>
            <a:r>
              <a:rPr dirty="0"/>
              <a:t> 20세에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16년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달리</a:t>
            </a:r>
            <a:r>
              <a:rPr dirty="0"/>
              <a:t> </a:t>
            </a:r>
            <a:r>
              <a:rPr dirty="0" err="1"/>
              <a:t>아하스는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17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Ahaz was twenty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sixteen years.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Unlike David his father, he did not do what was right in the eyes of the LORD.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종으로</a:t>
            </a:r>
            <a:r>
              <a:rPr dirty="0"/>
              <a:t> </a:t>
            </a:r>
            <a:r>
              <a:rPr dirty="0" err="1"/>
              <a:t>삼으려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배반하는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없다고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50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 you intend to make the men and women of Judah and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slaves. But aren't you also guilty of sins against the LORD your God?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이제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온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돌려보내라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5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listen to me! Send back your fellow countrymen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taken as prisoners, for the LORD's fierce anger rests on you."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42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지도자들인</a:t>
            </a:r>
            <a:r>
              <a:rPr dirty="0"/>
              <a:t> </a:t>
            </a:r>
            <a:r>
              <a:rPr dirty="0" err="1"/>
              <a:t>요하난의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아사랴</a:t>
            </a:r>
            <a:r>
              <a:rPr dirty="0"/>
              <a:t>, </a:t>
            </a:r>
            <a:r>
              <a:rPr dirty="0" err="1"/>
              <a:t>무실레못의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베레갸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여히스기야</a:t>
            </a:r>
            <a:r>
              <a:rPr dirty="0"/>
              <a:t>, </a:t>
            </a:r>
            <a:r>
              <a:rPr dirty="0" err="1"/>
              <a:t>하들래의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아마사가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전쟁터에서</a:t>
            </a:r>
            <a:r>
              <a:rPr dirty="0"/>
              <a:t> </a:t>
            </a:r>
            <a:r>
              <a:rPr dirty="0" err="1"/>
              <a:t>돌아오는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막으며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9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some of the leaders in Ephraim -- Azariah son of </a:t>
            </a:r>
            <a:r>
              <a:rPr dirty="0" err="1"/>
              <a:t>Jehohanan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 err="1"/>
              <a:t>B</a:t>
            </a:r>
            <a:r>
              <a:rPr dirty="0" err="1"/>
              <a:t>erekiah</a:t>
            </a:r>
            <a:r>
              <a:rPr dirty="0"/>
              <a:t> son of </a:t>
            </a:r>
            <a:r>
              <a:rPr dirty="0" err="1"/>
              <a:t>Meshillemoth</a:t>
            </a:r>
            <a:r>
              <a:rPr dirty="0"/>
              <a:t>, </a:t>
            </a:r>
            <a:r>
              <a:rPr dirty="0" err="1"/>
              <a:t>Jehizkiah</a:t>
            </a:r>
            <a:r>
              <a:rPr dirty="0"/>
              <a:t> son of Shallum,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Amasa</a:t>
            </a:r>
            <a:r>
              <a:rPr dirty="0"/>
              <a:t> son of </a:t>
            </a:r>
            <a:r>
              <a:rPr dirty="0" err="1"/>
              <a:t>Hadlai</a:t>
            </a:r>
            <a:r>
              <a:rPr dirty="0"/>
              <a:t> -- confronted those who were arriving from the war.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43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“저 </a:t>
            </a:r>
            <a:r>
              <a:rPr dirty="0" err="1"/>
              <a:t>포로들을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들어오게</a:t>
            </a:r>
            <a:r>
              <a:rPr dirty="0"/>
              <a:t> 할 수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죄에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더하고</a:t>
            </a:r>
            <a:r>
              <a:rPr dirty="0"/>
              <a:t> </a:t>
            </a:r>
            <a:r>
              <a:rPr dirty="0" err="1"/>
              <a:t>싶으냐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커서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42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must not bring those prisoners here," they said, "or we will be guilty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LORD. Do you intend to add to our sin and guilt?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our guilt is already great, and his fierce anger rests on Israel."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군사들은</a:t>
            </a:r>
            <a:r>
              <a:rPr dirty="0"/>
              <a:t> </a:t>
            </a:r>
            <a:r>
              <a:rPr dirty="0" err="1"/>
              <a:t>관리들과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무리들에게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포로와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5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soldiers gave up the prisoners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plunder in the presence</a:t>
            </a:r>
            <a:r>
              <a:rPr lang="en-US" dirty="0"/>
              <a:t> </a:t>
            </a:r>
            <a:r>
              <a:rPr dirty="0"/>
              <a:t>of the officials and all the assembly.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4176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지도자</a:t>
            </a:r>
            <a:r>
              <a:rPr dirty="0"/>
              <a:t> 네 </a:t>
            </a:r>
            <a:r>
              <a:rPr dirty="0" err="1"/>
              <a:t>명이</a:t>
            </a:r>
            <a:r>
              <a:rPr dirty="0"/>
              <a:t> </a:t>
            </a:r>
            <a:r>
              <a:rPr dirty="0" err="1"/>
              <a:t>포로들을</a:t>
            </a:r>
            <a:r>
              <a:rPr dirty="0"/>
              <a:t> </a:t>
            </a:r>
            <a:r>
              <a:rPr dirty="0" err="1"/>
              <a:t>데려갔고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빼앗은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입혀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포로들에게</a:t>
            </a:r>
            <a:r>
              <a:rPr dirty="0"/>
              <a:t> </a:t>
            </a:r>
            <a:r>
              <a:rPr dirty="0" err="1"/>
              <a:t>옷가지와</a:t>
            </a:r>
            <a:r>
              <a:rPr dirty="0"/>
              <a:t> </a:t>
            </a:r>
            <a:r>
              <a:rPr dirty="0" err="1"/>
              <a:t>신발</a:t>
            </a:r>
            <a:r>
              <a:rPr dirty="0"/>
              <a:t>,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약을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나귀에</a:t>
            </a:r>
            <a:r>
              <a:rPr dirty="0"/>
              <a:t> </a:t>
            </a:r>
            <a:r>
              <a:rPr dirty="0" err="1"/>
              <a:t>태웠습니다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군사들은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종려나무</a:t>
            </a:r>
            <a:r>
              <a:rPr dirty="0"/>
              <a:t> 성 </a:t>
            </a:r>
            <a:r>
              <a:rPr dirty="0" err="1"/>
              <a:t>여리고까지</a:t>
            </a:r>
            <a:r>
              <a:rPr dirty="0"/>
              <a:t> </a:t>
            </a:r>
            <a:r>
              <a:rPr dirty="0" err="1"/>
              <a:t>데려다</a:t>
            </a:r>
            <a:r>
              <a:rPr dirty="0"/>
              <a:t> </a:t>
            </a:r>
            <a:r>
              <a:rPr dirty="0" err="1"/>
              <a:t>주었고</a:t>
            </a:r>
            <a:r>
              <a:rPr lang="en-US" dirty="0"/>
              <a:t> </a:t>
            </a:r>
            <a:r>
              <a:rPr dirty="0" err="1"/>
              <a:t>자기들은</a:t>
            </a:r>
            <a:r>
              <a:rPr dirty="0"/>
              <a:t> </a:t>
            </a:r>
            <a:r>
              <a:rPr dirty="0" err="1"/>
              <a:t>사마리아로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58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designated by name took the prisoners, and from the plunder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clothed all who were naked. They provided them with clothes and sandals,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food and drink, and healing balm.</a:t>
            </a:r>
            <a:r>
              <a:rPr lang="en-US" dirty="0"/>
              <a:t> </a:t>
            </a:r>
            <a:r>
              <a:rPr dirty="0"/>
              <a:t>All those who were weak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put on donkeys.</a:t>
            </a:r>
            <a:r>
              <a:rPr lang="en-US" dirty="0"/>
              <a:t> </a:t>
            </a:r>
            <a:r>
              <a:rPr dirty="0"/>
              <a:t>So they took them back to their fellow countrymen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Jericho, the City of Palms, and returned to Samaria.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그때 아하스 왕은 앗시리아 왕에게 도움을 청하려고 사람을 보냈습니다.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that time King Ahaz sent to the king of Assyria for help.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공격하고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포로들을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동안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4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Edomites had again come and attacked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carried away prisoners,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평지와</a:t>
            </a:r>
            <a:r>
              <a:rPr dirty="0"/>
              <a:t> </a:t>
            </a:r>
            <a:r>
              <a:rPr dirty="0" err="1"/>
              <a:t>남방을</a:t>
            </a:r>
            <a:r>
              <a:rPr dirty="0"/>
              <a:t> </a:t>
            </a:r>
            <a:r>
              <a:rPr dirty="0" err="1"/>
              <a:t>습격했던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벧세메스</a:t>
            </a:r>
            <a:r>
              <a:rPr dirty="0"/>
              <a:t>, </a:t>
            </a:r>
            <a:r>
              <a:rPr dirty="0" err="1"/>
              <a:t>아얄론</a:t>
            </a:r>
            <a:r>
              <a:rPr dirty="0"/>
              <a:t>, </a:t>
            </a:r>
            <a:r>
              <a:rPr dirty="0" err="1"/>
              <a:t>그데롯과</a:t>
            </a:r>
            <a:r>
              <a:rPr dirty="0"/>
              <a:t> </a:t>
            </a:r>
            <a:r>
              <a:rPr dirty="0" err="1"/>
              <a:t>소고</a:t>
            </a:r>
            <a:r>
              <a:rPr dirty="0"/>
              <a:t>, </a:t>
            </a:r>
            <a:r>
              <a:rPr dirty="0" err="1"/>
              <a:t>딤나</a:t>
            </a:r>
            <a:r>
              <a:rPr dirty="0"/>
              <a:t>, </a:t>
            </a:r>
            <a:r>
              <a:rPr dirty="0" err="1"/>
              <a:t>김소와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마을들을</a:t>
            </a:r>
            <a:r>
              <a:rPr dirty="0"/>
              <a:t> </a:t>
            </a:r>
            <a:r>
              <a:rPr dirty="0" err="1"/>
              <a:t>점령하고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72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Philistines had raided towns in the foothills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Negev of Judah. They captured and occupied Beth Shemesh,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Aijalon</a:t>
            </a:r>
            <a:r>
              <a:rPr dirty="0"/>
              <a:t> and </a:t>
            </a:r>
            <a:r>
              <a:rPr dirty="0" err="1"/>
              <a:t>Gederoth</a:t>
            </a:r>
            <a:r>
              <a:rPr dirty="0"/>
              <a:t>, as well as </a:t>
            </a:r>
            <a:r>
              <a:rPr dirty="0" err="1"/>
              <a:t>Soco</a:t>
            </a:r>
            <a:r>
              <a:rPr dirty="0"/>
              <a:t>, </a:t>
            </a:r>
            <a:r>
              <a:rPr dirty="0" err="1"/>
              <a:t>Timnah</a:t>
            </a:r>
            <a:r>
              <a:rPr dirty="0"/>
              <a:t> and </a:t>
            </a:r>
            <a:r>
              <a:rPr dirty="0" err="1"/>
              <a:t>Gimzo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surrounding villages.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06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아하스가</a:t>
            </a:r>
            <a:r>
              <a:rPr dirty="0"/>
              <a:t> </a:t>
            </a: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저지르고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그토록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지었으므로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낮추셨던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7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had humbled Judah because of Ahaz king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had promoted wickedness in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been most unfaithful</a:t>
            </a:r>
            <a:r>
              <a:rPr lang="en-US" dirty="0"/>
              <a:t> </a:t>
            </a:r>
            <a:r>
              <a:rPr dirty="0"/>
              <a:t>to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59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걸어갔고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신상들을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1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walked in the ways of the kings of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made cast idols for worshiping the Baals.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앗시리아</a:t>
            </a:r>
            <a:r>
              <a:rPr dirty="0"/>
              <a:t> 왕 </a:t>
            </a:r>
            <a:r>
              <a:rPr dirty="0" err="1"/>
              <a:t>디글랏</a:t>
            </a:r>
            <a:r>
              <a:rPr dirty="0"/>
              <a:t> </a:t>
            </a:r>
            <a:r>
              <a:rPr dirty="0" err="1"/>
              <a:t>빌레셀이</a:t>
            </a:r>
            <a:r>
              <a:rPr dirty="0"/>
              <a:t> </a:t>
            </a:r>
            <a:r>
              <a:rPr dirty="0" err="1"/>
              <a:t>아하스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왔지만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디글랏</a:t>
            </a:r>
            <a:r>
              <a:rPr dirty="0"/>
              <a:t> </a:t>
            </a:r>
            <a:r>
              <a:rPr dirty="0" err="1"/>
              <a:t>빌레셀은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아하스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괴롭힐</a:t>
            </a:r>
            <a:r>
              <a:rPr dirty="0"/>
              <a:t> </a:t>
            </a:r>
            <a:r>
              <a:rPr dirty="0" err="1"/>
              <a:t>뿐이었습니다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80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Tiglath-Pileser king of Assyria came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gave him trouble instead of help.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아하스는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성전과</a:t>
            </a:r>
            <a:r>
              <a:rPr dirty="0"/>
              <a:t> </a:t>
            </a:r>
            <a:r>
              <a:rPr dirty="0" err="1"/>
              <a:t>왕궁과</a:t>
            </a:r>
            <a:r>
              <a:rPr dirty="0"/>
              <a:t> </a:t>
            </a:r>
            <a:r>
              <a:rPr dirty="0" err="1"/>
              <a:t>방백들의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값진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가져다가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주었지만</a:t>
            </a:r>
            <a:r>
              <a:rPr dirty="0"/>
              <a:t> </a:t>
            </a:r>
            <a:r>
              <a:rPr dirty="0" err="1"/>
              <a:t>디글랏</a:t>
            </a:r>
            <a:r>
              <a:rPr dirty="0"/>
              <a:t> </a:t>
            </a:r>
            <a:r>
              <a:rPr dirty="0" err="1"/>
              <a:t>빌레셀은</a:t>
            </a:r>
            <a:r>
              <a:rPr dirty="0"/>
              <a:t> </a:t>
            </a:r>
            <a:r>
              <a:rPr dirty="0" err="1"/>
              <a:t>아하스를</a:t>
            </a:r>
            <a:r>
              <a:rPr dirty="0"/>
              <a:t> </a:t>
            </a:r>
            <a:r>
              <a:rPr dirty="0" err="1"/>
              <a:t>돕지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3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Ahaz took some of the things from the temple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 royal palace and from the princes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presented them to the king of Assyria, but that did not help him.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이런 어려운 때 아하스 왕은 더욱 여호와께 죄를 범했습니다.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his time of trouble King Ahaz became even more unfaithful to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22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친 </a:t>
            </a:r>
            <a:r>
              <a:rPr dirty="0" err="1"/>
              <a:t>다메섹의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바치면서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신들이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도와주었으니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바쳐야겠다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그 </a:t>
            </a:r>
            <a:r>
              <a:rPr dirty="0" err="1"/>
              <a:t>신들이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도와줄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생각했습니다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아하스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멸망과</a:t>
            </a:r>
            <a:r>
              <a:rPr dirty="0"/>
              <a:t> 온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50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offered sacrifices to the gods of Damascus, who had defeated him;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thought, "Since the gods of the kings of Aram have helped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sacrifice to them so they will help me."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were his downfall and the downfall of all Israel.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44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아하스는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기구들을</a:t>
            </a:r>
            <a:r>
              <a:rPr dirty="0"/>
              <a:t> 다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아하스는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문들을</a:t>
            </a:r>
            <a:r>
              <a:rPr dirty="0"/>
              <a:t> </a:t>
            </a:r>
            <a:r>
              <a:rPr dirty="0" err="1"/>
              <a:t>닫고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길모퉁이마다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6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Ahaz gathered together the furnishings from the temple of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took them away. He shut the doors of the LORD's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 up altars at every street corner in Jerusalem.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성마다</a:t>
            </a:r>
            <a:r>
              <a:rPr dirty="0"/>
              <a:t> </a:t>
            </a:r>
            <a:r>
              <a:rPr dirty="0" err="1"/>
              <a:t>아하스는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분향할</a:t>
            </a:r>
            <a:r>
              <a:rPr dirty="0"/>
              <a:t> </a:t>
            </a:r>
            <a:r>
              <a:rPr dirty="0" err="1"/>
              <a:t>산당들을</a:t>
            </a:r>
            <a:r>
              <a:rPr dirty="0"/>
              <a:t> </a:t>
            </a:r>
            <a:r>
              <a:rPr dirty="0" err="1"/>
              <a:t>만들어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자아냈습니다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7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every town in Judah he built high places to burn sacrifices to other gods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provoked the LORD, the God of his fathers, to anger.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아하스가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일들과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한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행동들은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끝까지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역사책에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74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events of his reign and all his ways, from beginning to end,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written in the book of the kings of Judah and Israel.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아하스는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잠들었고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장사됐으나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아하스의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히스기야가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43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Ahaz rested with his fathers and was buried in the city of Jerusalem,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he was not placed in the tombs of the kings of Israel.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Hezekiah his son succeeded him as 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아하스는</a:t>
            </a:r>
            <a:r>
              <a:rPr dirty="0"/>
              <a:t> </a:t>
            </a:r>
            <a:r>
              <a:rPr dirty="0" err="1"/>
              <a:t>힌놈의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골짜기에서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바쳤는데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쫓아내신</a:t>
            </a:r>
            <a:r>
              <a:rPr dirty="0"/>
              <a:t> 그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역겨운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아들들까지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99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burned sacrifices in the Valley of Ben Hinnom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sacrificed his sons in the fire,</a:t>
            </a:r>
            <a:r>
              <a:rPr lang="en-US" dirty="0"/>
              <a:t> </a:t>
            </a:r>
            <a:r>
              <a:rPr dirty="0"/>
              <a:t>following the detestable ways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nations the LORD had driven out before the Israelites.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아하스는 산당과 언덕과 모든 푸른 나무 아래에서 제물을 바치고 분향했습니다.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05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offered sacrifices and burned incense at the high places,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hilltops and under every spreading tree.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아하스를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넘겨주셨습니다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아하스를</a:t>
            </a:r>
            <a:r>
              <a:rPr dirty="0"/>
              <a:t> </a:t>
            </a:r>
            <a:r>
              <a:rPr dirty="0" err="1"/>
              <a:t>쳤고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</a:t>
            </a:r>
            <a:r>
              <a:rPr dirty="0" err="1"/>
              <a:t>다메섹으로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넘기셨는데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아하스를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수많은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24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LORD his God handed him over to the king of Aram.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Arameans defeated him and took many of his people as prisoners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them to Damascus. He was also given into the hands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king of Israel, who inflicted heavy casualties on him.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77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르말랴의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베가가</a:t>
            </a:r>
            <a:r>
              <a:rPr dirty="0"/>
              <a:t> </a:t>
            </a:r>
            <a:r>
              <a:rPr dirty="0" err="1"/>
              <a:t>유다에서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12만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군사를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그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저버렸기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97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one day </a:t>
            </a:r>
            <a:r>
              <a:rPr dirty="0" err="1"/>
              <a:t>Pekah</a:t>
            </a:r>
            <a:r>
              <a:rPr dirty="0"/>
              <a:t> son of </a:t>
            </a:r>
            <a:r>
              <a:rPr dirty="0" err="1"/>
              <a:t>Remaliah</a:t>
            </a:r>
            <a:r>
              <a:rPr dirty="0"/>
              <a:t> killed a hundred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twenty thousand soldiers in Judah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Judah had forsaken the LORD, the God of their fathers.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용사인</a:t>
            </a:r>
            <a:r>
              <a:rPr dirty="0"/>
              <a:t> </a:t>
            </a:r>
            <a:r>
              <a:rPr dirty="0" err="1"/>
              <a:t>시그리는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마아세야와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관리자</a:t>
            </a:r>
            <a:r>
              <a:rPr dirty="0"/>
              <a:t> </a:t>
            </a:r>
            <a:r>
              <a:rPr dirty="0" err="1"/>
              <a:t>아스리감과</a:t>
            </a:r>
            <a:r>
              <a:rPr dirty="0"/>
              <a:t> </a:t>
            </a:r>
            <a:r>
              <a:rPr dirty="0" err="1"/>
              <a:t>총리대신</a:t>
            </a:r>
            <a:r>
              <a:rPr lang="en-US" dirty="0"/>
              <a:t> </a:t>
            </a:r>
            <a:r>
              <a:rPr dirty="0" err="1"/>
              <a:t>엘가나를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02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Zicri</a:t>
            </a:r>
            <a:r>
              <a:rPr dirty="0"/>
              <a:t>, an Ephraimite warrior, killed </a:t>
            </a:r>
            <a:r>
              <a:rPr dirty="0" err="1"/>
              <a:t>Maaseiah</a:t>
            </a:r>
            <a:r>
              <a:rPr dirty="0"/>
              <a:t> the king's son,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Azrikam</a:t>
            </a:r>
            <a:r>
              <a:rPr dirty="0"/>
              <a:t> the officer in charge of the palace, and </a:t>
            </a:r>
            <a:r>
              <a:rPr dirty="0" err="1"/>
              <a:t>Elkanah</a:t>
            </a:r>
            <a:r>
              <a:rPr dirty="0"/>
              <a:t>, second to the 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31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형제들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포함해서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20만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잡아갔습니다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사마리아로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4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took captive from their kinsmen two hundred thousand wives,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sons and daughters. They also took a great deal of plunder,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they carried back to Samaria.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681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오뎃이라는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있었는데</a:t>
            </a:r>
            <a:r>
              <a:rPr lang="en-US"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사마리아로</a:t>
            </a:r>
            <a:r>
              <a:rPr dirty="0"/>
              <a:t> </a:t>
            </a:r>
            <a:r>
              <a:rPr dirty="0" err="1"/>
              <a:t>돌아가고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만나러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유다에게</a:t>
            </a:r>
            <a:r>
              <a:rPr dirty="0"/>
              <a:t> </a:t>
            </a:r>
            <a:r>
              <a:rPr dirty="0" err="1"/>
              <a:t>진노하셨기에</a:t>
            </a:r>
            <a:r>
              <a:rPr lang="en-US"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하늘까지</a:t>
            </a:r>
            <a:r>
              <a:rPr dirty="0"/>
              <a:t> </a:t>
            </a:r>
            <a:r>
              <a:rPr dirty="0" err="1"/>
              <a:t>미칠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잔인하게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죽였다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98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prophet of the LORD named Oded was there,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went out to meet</a:t>
            </a:r>
            <a:r>
              <a:rPr lang="en-US" dirty="0"/>
              <a:t> </a:t>
            </a:r>
            <a:r>
              <a:rPr dirty="0"/>
              <a:t>the army when it returned to Samaria.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</a:t>
            </a:r>
            <a:r>
              <a:rPr lang="en-US" dirty="0"/>
              <a:t> </a:t>
            </a:r>
            <a:r>
              <a:rPr dirty="0"/>
              <a:t>"Because the LORD, the God of your fathers,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angry with Judah,</a:t>
            </a:r>
            <a:r>
              <a:rPr lang="en-US" dirty="0"/>
              <a:t> </a:t>
            </a:r>
            <a:r>
              <a:rPr dirty="0"/>
              <a:t>he gave them into your hand.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slaughtered them in a rage that reaches to heaven.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1682</Words>
  <Application>Microsoft Office PowerPoint</Application>
  <PresentationFormat>와이드스크린</PresentationFormat>
  <Paragraphs>168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2022-09-16T22:48:11Z</dcterms:modified>
</cp:coreProperties>
</file>