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25세에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29년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아비야로</a:t>
            </a:r>
            <a:r>
              <a:rPr dirty="0"/>
              <a:t> </a:t>
            </a:r>
            <a:r>
              <a:rPr dirty="0" err="1"/>
              <a:t>스가랴의</a:t>
            </a:r>
            <a:r>
              <a:rPr dirty="0"/>
              <a:t> </a:t>
            </a:r>
            <a:r>
              <a:rPr dirty="0" err="1"/>
              <a:t>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3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was twenty-five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twenty-nine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Abijah daughter of Zechariah.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세워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돌이키려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4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intend to make a covenant with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his fierce anger will turn away from 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아들들아</a:t>
            </a:r>
            <a:r>
              <a:rPr dirty="0"/>
              <a:t>,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게으르지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섬기고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시중들며</a:t>
            </a:r>
            <a:r>
              <a:rPr dirty="0"/>
              <a:t> </a:t>
            </a:r>
            <a:r>
              <a:rPr dirty="0" err="1"/>
              <a:t>분향하게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57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sons, do not be negligent now, for the LORD has chosen you to stand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him and serve him, to minister before him and to burn incense."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그핫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아마새의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마핫</a:t>
            </a:r>
            <a:r>
              <a:rPr dirty="0"/>
              <a:t>, </a:t>
            </a:r>
            <a:r>
              <a:rPr dirty="0" err="1"/>
              <a:t>아사랴의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압디의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기스</a:t>
            </a:r>
            <a:r>
              <a:rPr dirty="0"/>
              <a:t>, </a:t>
            </a:r>
            <a:r>
              <a:rPr dirty="0" err="1"/>
              <a:t>여할렐렐의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심마의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</a:t>
            </a:r>
            <a:r>
              <a:rPr dirty="0"/>
              <a:t>, </a:t>
            </a:r>
            <a:r>
              <a:rPr dirty="0" err="1"/>
              <a:t>요아의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에덴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70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these Levites set to work: from the Kohathites,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Mahath</a:t>
            </a:r>
            <a:r>
              <a:rPr dirty="0"/>
              <a:t> son of </a:t>
            </a:r>
            <a:r>
              <a:rPr dirty="0" err="1"/>
              <a:t>Amasai</a:t>
            </a:r>
            <a:r>
              <a:rPr lang="en-US" dirty="0"/>
              <a:t> </a:t>
            </a:r>
            <a:r>
              <a:rPr dirty="0"/>
              <a:t>and Joel son of Azariah;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Merarites</a:t>
            </a:r>
            <a:r>
              <a:rPr dirty="0"/>
              <a:t>, Kish son of Abdi</a:t>
            </a:r>
            <a:r>
              <a:rPr lang="en-US" dirty="0"/>
              <a:t> </a:t>
            </a:r>
            <a:r>
              <a:rPr dirty="0"/>
              <a:t>and Azariah son of </a:t>
            </a:r>
            <a:r>
              <a:rPr dirty="0" err="1"/>
              <a:t>Jehallelel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Gershonites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Joah</a:t>
            </a:r>
            <a:r>
              <a:rPr dirty="0"/>
              <a:t> son of </a:t>
            </a:r>
            <a:r>
              <a:rPr dirty="0" err="1"/>
              <a:t>Zimmah</a:t>
            </a:r>
            <a:r>
              <a:rPr dirty="0"/>
              <a:t> and Eden son of </a:t>
            </a:r>
            <a:r>
              <a:rPr dirty="0" err="1"/>
              <a:t>Joah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33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엘리사반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시므리</a:t>
            </a:r>
            <a:r>
              <a:rPr dirty="0"/>
              <a:t>, </a:t>
            </a:r>
            <a:r>
              <a:rPr dirty="0" err="1"/>
              <a:t>여우엘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아삽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맛다냐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</a:t>
            </a:r>
            <a:r>
              <a:rPr dirty="0" err="1"/>
              <a:t>Elizaphan</a:t>
            </a:r>
            <a:r>
              <a:rPr dirty="0"/>
              <a:t>, </a:t>
            </a:r>
            <a:r>
              <a:rPr dirty="0" err="1"/>
              <a:t>Shimri</a:t>
            </a:r>
            <a:r>
              <a:rPr dirty="0"/>
              <a:t> and </a:t>
            </a:r>
            <a:r>
              <a:rPr dirty="0" err="1"/>
              <a:t>Jeiel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Asaph, Zechariah and </a:t>
            </a:r>
            <a:r>
              <a:rPr dirty="0" err="1"/>
              <a:t>Mattaniah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76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헤만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여후엘</a:t>
            </a:r>
            <a:r>
              <a:rPr dirty="0"/>
              <a:t>, </a:t>
            </a:r>
            <a:r>
              <a:rPr dirty="0" err="1"/>
              <a:t>시므이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여두둔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웃시엘이었습니다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9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</a:t>
            </a:r>
            <a:r>
              <a:rPr dirty="0" err="1"/>
              <a:t>Heman</a:t>
            </a:r>
            <a:r>
              <a:rPr dirty="0"/>
              <a:t>, </a:t>
            </a:r>
            <a:r>
              <a:rPr dirty="0" err="1"/>
              <a:t>Jehiel</a:t>
            </a:r>
            <a:r>
              <a:rPr dirty="0"/>
              <a:t> and Shimei;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Jeduthun, Shemaiah and </a:t>
            </a:r>
            <a:r>
              <a:rPr dirty="0" err="1"/>
              <a:t>Uzziel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assembled their brothers and consecrated themselves,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in to purify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king had ordered, following the word of the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제사장들도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성소로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발견되는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것들을</a:t>
            </a:r>
            <a:r>
              <a:rPr lang="en-US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뜰로</a:t>
            </a:r>
            <a:r>
              <a:rPr dirty="0"/>
              <a:t> </a:t>
            </a:r>
            <a:r>
              <a:rPr dirty="0" err="1"/>
              <a:t>끌어내면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기드론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went into the sanctuary of the LORD to purify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out to the courtyard of the LORD's temple everything unclean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found in the temple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took it and carried it out to the Kidron Valley.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12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시작한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달 1일이었고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달 8일에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현관까지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후 8일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온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달 16일에 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7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began the consecration on the first day of the first month,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eighth day of the month they reached the portico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eight more days they consecrated the temple of the LORD itself,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finishing on the sixteenth day of the first month.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온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번제단과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기구들과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놓는</a:t>
            </a:r>
            <a:r>
              <a:rPr dirty="0"/>
              <a:t> </a:t>
            </a:r>
            <a:r>
              <a:rPr dirty="0" err="1"/>
              <a:t>상과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went in to King Hezekiah and reported: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purified the entire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altar of burnt offering</a:t>
            </a:r>
            <a:r>
              <a:rPr lang="en-US" dirty="0"/>
              <a:t> </a:t>
            </a:r>
            <a:r>
              <a:rPr dirty="0"/>
              <a:t>with all its utensils,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table for setting out the consecrated bread,</a:t>
            </a:r>
            <a:r>
              <a:rPr lang="en-US" dirty="0"/>
              <a:t> </a:t>
            </a:r>
            <a:r>
              <a:rPr dirty="0"/>
              <a:t>with all its articles.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아하스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저질러서</a:t>
            </a:r>
            <a:r>
              <a:rPr dirty="0"/>
              <a:t> </a:t>
            </a:r>
            <a:r>
              <a:rPr dirty="0" err="1"/>
              <a:t>없앤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준비해</a:t>
            </a:r>
            <a:r>
              <a:rPr lang="en-US"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prepared and consecrated all the articles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hat King Ahaz removed</a:t>
            </a:r>
            <a:r>
              <a:rPr lang="en-US" dirty="0"/>
              <a:t> </a:t>
            </a:r>
            <a:r>
              <a:rPr dirty="0"/>
              <a:t>in his unfaithfulness while he was king.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now in front of the LORD's altar."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한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5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what was right in the eyes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his father David had done.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성안의</a:t>
            </a:r>
            <a:r>
              <a:rPr dirty="0"/>
              <a:t> </a:t>
            </a:r>
            <a:r>
              <a:rPr dirty="0" err="1"/>
              <a:t>관리들을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6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the next morning King Hezekiah gathered the city officials together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up to the temple of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성소와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그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올리라고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8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seven bulls, seven rams, seven male lambs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seven male goats as a sin offering for the kingdom,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sanctuary and for Judah. The king commanded the priests,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Aaron, to offer these on the altar of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수송아지들을</a:t>
            </a:r>
            <a:r>
              <a:rPr dirty="0"/>
              <a:t> </a:t>
            </a:r>
            <a:r>
              <a:rPr dirty="0" err="1"/>
              <a:t>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제사장들은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숫염소들을</a:t>
            </a:r>
            <a:r>
              <a:rPr dirty="0"/>
              <a:t> </a:t>
            </a:r>
            <a:r>
              <a:rPr dirty="0" err="1"/>
              <a:t>잡았고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뿌리고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잡아서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06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slaughtered the bulls, and the priests took the blood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sprinkled it on the altar; next they slaughtered the rams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sprinkled their blood on the altar;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slaughtered the lambs and sprinkled their blood on the altar.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속죄제물인</a:t>
            </a:r>
            <a:r>
              <a:rPr dirty="0"/>
              <a:t> </a:t>
            </a:r>
            <a:r>
              <a:rPr dirty="0" err="1"/>
              <a:t>염소들을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끌어왔고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안수했습니다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goats for the sin offering were brought before the king and the assembly,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laid their hands on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염소들을</a:t>
            </a:r>
            <a:r>
              <a:rPr dirty="0"/>
              <a:t> </a:t>
            </a:r>
            <a:r>
              <a:rPr dirty="0" err="1"/>
              <a:t>잡아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올렸습니다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속죄제물을</a:t>
            </a:r>
            <a:r>
              <a:rPr dirty="0"/>
              <a:t> </a:t>
            </a:r>
            <a:r>
              <a:rPr dirty="0" err="1"/>
              <a:t>드리라고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63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then slaughtered the goats and presented their blood on the altar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sin offering to atone for all Israel,</a:t>
            </a:r>
            <a:r>
              <a:rPr lang="en-US" dirty="0"/>
              <a:t> </a:t>
            </a:r>
            <a:r>
              <a:rPr dirty="0"/>
              <a:t>because the king had ordered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burnt offering and the sin offering for all Israel.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갓과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나단이</a:t>
            </a:r>
            <a:r>
              <a:rPr dirty="0"/>
              <a:t> </a:t>
            </a:r>
            <a:r>
              <a:rPr dirty="0" err="1"/>
              <a:t>정해준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심벌즈와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수금을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stationed the Levites in the temple of the LORD with cymbals,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harps and lyres in the way prescribed by David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Gad the king's seer</a:t>
            </a:r>
            <a:r>
              <a:rPr lang="en-US" dirty="0"/>
              <a:t> </a:t>
            </a:r>
            <a:r>
              <a:rPr dirty="0"/>
              <a:t>and Nathan the prophet;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commanded by the LORD through his prophets.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레위 사람들은 다윗의 악기들을, 제사장들은 나팔을 갖고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Levites stood ready with David's instruments,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priests with their trumpets.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올리라는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제사가</a:t>
            </a:r>
            <a:r>
              <a:rPr dirty="0"/>
              <a:t> </a:t>
            </a:r>
            <a:r>
              <a:rPr dirty="0" err="1"/>
              <a:t>시작되자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소리가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나팔과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악기들의</a:t>
            </a:r>
            <a:r>
              <a:rPr dirty="0"/>
              <a:t> </a:t>
            </a:r>
            <a:r>
              <a:rPr dirty="0" err="1"/>
              <a:t>반주에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시작됐습니다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gave the order to sacrifice the burnt offering on the altar.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offering began, singing to the LORD began also,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accompanied by trumpets and the instruments of David king of Israel.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울리는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경배하며</a:t>
            </a:r>
            <a:r>
              <a:rPr dirty="0"/>
              <a:t> </a:t>
            </a:r>
            <a:r>
              <a:rPr dirty="0" err="1"/>
              <a:t>절했습니다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번제가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계속됐습니다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5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assembly bowed in worship,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singers sang</a:t>
            </a:r>
            <a:r>
              <a:rPr lang="en-US" dirty="0"/>
              <a:t> </a:t>
            </a:r>
            <a:r>
              <a:rPr dirty="0"/>
              <a:t>and the trumpeters played.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this continued</a:t>
            </a:r>
            <a:r>
              <a:rPr lang="en-US" dirty="0"/>
              <a:t> </a:t>
            </a:r>
            <a:r>
              <a:rPr dirty="0"/>
              <a:t>until the sacrifice of the burnt offering was completed.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제사가</a:t>
            </a:r>
            <a:r>
              <a:rPr dirty="0"/>
              <a:t> </a:t>
            </a:r>
            <a:r>
              <a:rPr dirty="0" err="1"/>
              <a:t>끝나자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경배를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9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offerings were finished, the king and everyone present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knelt down and worshiped.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히스기야 왕 1년 첫째 달에 그는 여호와의 성전 문을 열고 수리했습니다.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month of the first year of his reign,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opened the doors of the temple of the LORD and repaired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시로</a:t>
            </a:r>
            <a:r>
              <a:rPr lang="en-US"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불렀고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숙이고</a:t>
            </a:r>
            <a:r>
              <a:rPr dirty="0"/>
              <a:t> </a:t>
            </a:r>
            <a:r>
              <a:rPr dirty="0" err="1"/>
              <a:t>경배를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0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Hezekiah and his officials ordered the Levites to praise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words of David and of Asaph the seer.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sang praises with gladness and bowed their heads and worshiped.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08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거룩히</a:t>
            </a:r>
            <a:r>
              <a:rPr dirty="0"/>
              <a:t> </a:t>
            </a:r>
            <a:r>
              <a:rPr dirty="0" err="1"/>
              <a:t>구별했으니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희생제물과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무리들이</a:t>
            </a:r>
            <a:r>
              <a:rPr dirty="0"/>
              <a:t> </a:t>
            </a:r>
            <a:r>
              <a:rPr dirty="0" err="1"/>
              <a:t>희생제물과</a:t>
            </a:r>
            <a:r>
              <a:rPr dirty="0"/>
              <a:t> </a:t>
            </a:r>
            <a:r>
              <a:rPr dirty="0" err="1"/>
              <a:t>감사제물을</a:t>
            </a:r>
            <a:r>
              <a:rPr dirty="0"/>
              <a:t> </a:t>
            </a:r>
            <a:r>
              <a:rPr dirty="0" err="1"/>
              <a:t>가져왔고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자마다</a:t>
            </a:r>
            <a:r>
              <a:rPr dirty="0"/>
              <a:t> </a:t>
            </a:r>
            <a:r>
              <a:rPr dirty="0" err="1"/>
              <a:t>번제물을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21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Hezekiah said, "You have now dedicated yourselves to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and bring sacrifices and thank offerings to the temple of the LORD."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assembly brought sacrifices and thank offerings,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whose hearts were willing brought burnt offerings.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7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무리들이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번제물의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수소</a:t>
            </a:r>
            <a:r>
              <a:rPr dirty="0"/>
              <a:t> 70마리, </a:t>
            </a:r>
            <a:r>
              <a:rPr dirty="0" err="1"/>
              <a:t>숫양</a:t>
            </a:r>
            <a:r>
              <a:rPr dirty="0"/>
              <a:t> 100마리,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양 200마리였는데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5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burnt offerings the assembly brought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seventy bulls,</a:t>
            </a:r>
            <a:r>
              <a:rPr lang="en-US" dirty="0"/>
              <a:t> </a:t>
            </a:r>
            <a:r>
              <a:rPr dirty="0"/>
              <a:t>a hundred rams and two hundred male lambs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for burnt offerings to the LORD.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희생제물로 거룩하게 한 동물들은 수소 600마리, 양 3,000마리였습니다.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animals consecrated as sacrifices amounted to six hundred bulls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three thousand sheep and goats.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번제물의</a:t>
            </a:r>
            <a:r>
              <a:rPr dirty="0"/>
              <a:t> </a:t>
            </a:r>
            <a:r>
              <a:rPr dirty="0" err="1"/>
              <a:t>가죽을</a:t>
            </a:r>
            <a:r>
              <a:rPr dirty="0"/>
              <a:t> </a:t>
            </a:r>
            <a:r>
              <a:rPr dirty="0" err="1"/>
              <a:t>벗기기에는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적었습니다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돕고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구별되기까지</a:t>
            </a:r>
            <a:r>
              <a:rPr dirty="0"/>
              <a:t> </a:t>
            </a:r>
            <a:r>
              <a:rPr dirty="0" err="1"/>
              <a:t>도와주었습니다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데 </a:t>
            </a:r>
            <a:r>
              <a:rPr dirty="0" err="1"/>
              <a:t>제사장들보다</a:t>
            </a:r>
            <a:r>
              <a:rPr dirty="0"/>
              <a:t> 더 </a:t>
            </a:r>
            <a:r>
              <a:rPr dirty="0" err="1"/>
              <a:t>열심이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priests, however, were too few to skin all the burnt offerings;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their kinsmen the Levites helped them until the task was finished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until other priests had been consecrated,</a:t>
            </a:r>
            <a:r>
              <a:rPr lang="en-US" dirty="0"/>
              <a:t> </a:t>
            </a:r>
            <a:r>
              <a:rPr dirty="0"/>
              <a:t>for the Levites had been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conscientious in consecrating themselves than the priests had been.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4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화목제물의</a:t>
            </a:r>
            <a:r>
              <a:rPr dirty="0"/>
              <a:t> </a:t>
            </a:r>
            <a:r>
              <a:rPr dirty="0" err="1"/>
              <a:t>기름도</a:t>
            </a:r>
            <a:r>
              <a:rPr dirty="0"/>
              <a:t> </a:t>
            </a:r>
            <a:r>
              <a:rPr dirty="0" err="1"/>
              <a:t>많았고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, </a:t>
            </a:r>
            <a:r>
              <a:rPr dirty="0" err="1"/>
              <a:t>전제물도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풍성했습니다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제사가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burnt offerings in abundance,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 fat of the fellowship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drink offerings</a:t>
            </a:r>
            <a:r>
              <a:rPr lang="en-US" dirty="0"/>
              <a:t> </a:t>
            </a:r>
            <a:r>
              <a:rPr dirty="0"/>
              <a:t>that accompanied the burnt offerings.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service of the temple of the LORD was reestablished.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일이었지만</a:t>
            </a:r>
            <a:r>
              <a:rPr dirty="0"/>
              <a:t> 잘 </a:t>
            </a:r>
            <a:r>
              <a:rPr dirty="0" err="1"/>
              <a:t>마칠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히스기야와</a:t>
            </a:r>
            <a:r>
              <a:rPr dirty="0"/>
              <a:t> 온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주셨음을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Hezekiah and all the people rejoiced at what God had brought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about for his people, because it was done so quickly.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그는 제사장들과 레위 사람들을 불러 동쪽 광장에 모으고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3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in the priests and the Levites,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assembled them</a:t>
            </a:r>
            <a:r>
              <a:rPr lang="en-US" dirty="0"/>
              <a:t> </a:t>
            </a:r>
            <a:r>
              <a:rPr dirty="0"/>
              <a:t>in the square on the east side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said: "Listen to me, Levites! Consecrate yourselves now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consecrate the temple of the LORD, the God of your fathers.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Remove all defilement from the sanctuary.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저버렸다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돌리고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fathers were unfaithful; they did evil in the eyes of the LORD our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forsook him.</a:t>
            </a:r>
            <a:r>
              <a:rPr lang="en-US" dirty="0"/>
              <a:t> </a:t>
            </a:r>
            <a:r>
              <a:rPr dirty="0"/>
              <a:t>They turned their faces away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LORD's dwelling place and turned their backs on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현관문을</a:t>
            </a:r>
            <a:r>
              <a:rPr dirty="0"/>
              <a:t> </a:t>
            </a:r>
            <a:r>
              <a:rPr dirty="0" err="1"/>
              <a:t>닫고</a:t>
            </a:r>
            <a:r>
              <a:rPr dirty="0"/>
              <a:t> </a:t>
            </a:r>
            <a:r>
              <a:rPr dirty="0" err="1"/>
              <a:t>등불을</a:t>
            </a:r>
            <a:r>
              <a:rPr dirty="0"/>
              <a:t> </a:t>
            </a:r>
            <a:r>
              <a:rPr dirty="0" err="1"/>
              <a:t>꺼버렸다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분향하지도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11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shut the doors of the portico and put out the lamps.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burn incense or present any burnt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sanctuary to the God of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</a:t>
            </a:r>
            <a:r>
              <a:rPr dirty="0" err="1"/>
              <a:t>내버려서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두려움과</a:t>
            </a:r>
            <a:r>
              <a:rPr dirty="0"/>
              <a:t> </a:t>
            </a:r>
            <a:r>
              <a:rPr dirty="0" err="1"/>
              <a:t>놀람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비웃음거리로</a:t>
            </a:r>
            <a:r>
              <a:rPr dirty="0"/>
              <a:t> </a:t>
            </a:r>
            <a:r>
              <a:rPr dirty="0" err="1"/>
              <a:t>만드셨다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대로다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the anger of the LORD has fallen on Judah and Jerusalem;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made them an object of dread and horror and scorn,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can see with your own eyes.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까닭에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아들딸과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our fathers have fallen by the sword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why our sons and daughters and our wives are in captivity.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2221</Words>
  <Application>Microsoft Office PowerPoint</Application>
  <PresentationFormat>와이드스크린</PresentationFormat>
  <Paragraphs>231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2022-09-16T22:56:24Z</dcterms:modified>
</cp:coreProperties>
</file>