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역대하</a:t>
            </a:r>
            <a:r>
              <a:t> 2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83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솔로몬은</a:t>
            </a:r>
            <a:r>
              <a:rPr dirty="0"/>
              <a:t> </a:t>
            </a:r>
            <a:r>
              <a:rPr dirty="0" err="1"/>
              <a:t>예루살렘의</a:t>
            </a:r>
            <a:r>
              <a:rPr dirty="0"/>
              <a:t> </a:t>
            </a:r>
            <a:r>
              <a:rPr dirty="0" err="1"/>
              <a:t>모리아</a:t>
            </a:r>
            <a:r>
              <a:rPr dirty="0"/>
              <a:t> </a:t>
            </a:r>
            <a:r>
              <a:rPr dirty="0" err="1"/>
              <a:t>산에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건축하기</a:t>
            </a:r>
            <a:r>
              <a:rPr dirty="0"/>
              <a:t> </a:t>
            </a:r>
            <a:r>
              <a:rPr dirty="0" err="1"/>
              <a:t>시작했습니다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그곳은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다윗에게</a:t>
            </a:r>
            <a:r>
              <a:rPr dirty="0"/>
              <a:t> </a:t>
            </a:r>
            <a:r>
              <a:rPr dirty="0" err="1"/>
              <a:t>나타나셨던</a:t>
            </a:r>
            <a:r>
              <a:rPr dirty="0"/>
              <a:t> </a:t>
            </a:r>
            <a:r>
              <a:rPr dirty="0" err="1"/>
              <a:t>곳이며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여부스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오르난의</a:t>
            </a:r>
            <a:r>
              <a:rPr dirty="0"/>
              <a:t> </a:t>
            </a:r>
            <a:r>
              <a:rPr dirty="0" err="1"/>
              <a:t>타작</a:t>
            </a:r>
            <a:r>
              <a:rPr dirty="0"/>
              <a:t> </a:t>
            </a:r>
            <a:r>
              <a:rPr dirty="0" err="1"/>
              <a:t>마당으로</a:t>
            </a:r>
            <a:r>
              <a:rPr dirty="0"/>
              <a:t> </a:t>
            </a:r>
            <a:r>
              <a:rPr dirty="0" err="1"/>
              <a:t>다윗이</a:t>
            </a:r>
            <a:r>
              <a:rPr dirty="0"/>
              <a:t> </a:t>
            </a:r>
            <a:r>
              <a:rPr dirty="0" err="1"/>
              <a:t>결정한</a:t>
            </a:r>
            <a:r>
              <a:rPr dirty="0"/>
              <a:t> </a:t>
            </a:r>
            <a:r>
              <a:rPr dirty="0" err="1"/>
              <a:t>장소였습니다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880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Solomon began to build the temple of the LORD in Jerusalem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Mount Moriah, where the LORD had appeared to his father David.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was on the threshing floor of </a:t>
            </a:r>
            <a:r>
              <a:rPr dirty="0" err="1"/>
              <a:t>Araunah</a:t>
            </a:r>
            <a:r>
              <a:rPr dirty="0"/>
              <a:t> the Jebusite,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place provided by David.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지성소에는 두 그룹 모양을 만들어 금을 입혀 두었으며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450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Most Holy Place he made a pair of sculptured cherubi</a:t>
            </a:r>
            <a:r>
              <a:rPr lang="en-US" dirty="0"/>
              <a:t>m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overlaid them with gold.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3522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그룹들의</a:t>
            </a:r>
            <a:r>
              <a:rPr dirty="0"/>
              <a:t> </a:t>
            </a:r>
            <a:r>
              <a:rPr dirty="0" err="1"/>
              <a:t>날개</a:t>
            </a:r>
            <a:r>
              <a:rPr dirty="0"/>
              <a:t> </a:t>
            </a:r>
            <a:r>
              <a:rPr dirty="0" err="1"/>
              <a:t>길이는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20규빗이었습니다.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왼편</a:t>
            </a:r>
            <a:r>
              <a:rPr dirty="0"/>
              <a:t> </a:t>
            </a:r>
            <a:r>
              <a:rPr dirty="0" err="1"/>
              <a:t>그룹의</a:t>
            </a:r>
            <a:r>
              <a:rPr dirty="0"/>
              <a:t> </a:t>
            </a:r>
            <a:r>
              <a:rPr dirty="0" err="1"/>
              <a:t>한쪽</a:t>
            </a:r>
            <a:r>
              <a:rPr dirty="0"/>
              <a:t> </a:t>
            </a:r>
            <a:r>
              <a:rPr dirty="0" err="1"/>
              <a:t>날개는</a:t>
            </a:r>
            <a:r>
              <a:rPr dirty="0"/>
              <a:t> 5규빗으로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벽에</a:t>
            </a:r>
            <a:r>
              <a:rPr dirty="0"/>
              <a:t> </a:t>
            </a:r>
            <a:r>
              <a:rPr dirty="0" err="1"/>
              <a:t>닿았고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한쪽</a:t>
            </a:r>
            <a:r>
              <a:rPr dirty="0"/>
              <a:t> </a:t>
            </a:r>
            <a:r>
              <a:rPr dirty="0" err="1"/>
              <a:t>날개도</a:t>
            </a:r>
            <a:r>
              <a:rPr dirty="0"/>
              <a:t> </a:t>
            </a:r>
            <a:r>
              <a:rPr dirty="0" err="1"/>
              <a:t>길이가</a:t>
            </a:r>
            <a:r>
              <a:rPr dirty="0"/>
              <a:t> 5규빗으로 </a:t>
            </a:r>
            <a:r>
              <a:rPr dirty="0" err="1"/>
              <a:t>오른편</a:t>
            </a:r>
            <a:r>
              <a:rPr dirty="0"/>
              <a:t> </a:t>
            </a:r>
            <a:r>
              <a:rPr dirty="0" err="1"/>
              <a:t>그룹의</a:t>
            </a:r>
            <a:r>
              <a:rPr dirty="0"/>
              <a:t> </a:t>
            </a:r>
            <a:r>
              <a:rPr dirty="0" err="1"/>
              <a:t>날개에</a:t>
            </a:r>
            <a:r>
              <a:rPr dirty="0"/>
              <a:t> </a:t>
            </a:r>
            <a:r>
              <a:rPr dirty="0" err="1"/>
              <a:t>닿았습니다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188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total wingspan of the cherubim was twenty cubits.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wing of the first cherub was five cubits long and touched the temple wall,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its other wing, also five cubits long, touched the wing of the other cherub.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03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오른편</a:t>
            </a:r>
            <a:r>
              <a:rPr dirty="0"/>
              <a:t> </a:t>
            </a:r>
            <a:r>
              <a:rPr dirty="0" err="1"/>
              <a:t>그룹의</a:t>
            </a:r>
            <a:r>
              <a:rPr dirty="0"/>
              <a:t> </a:t>
            </a:r>
            <a:r>
              <a:rPr dirty="0" err="1"/>
              <a:t>한쪽</a:t>
            </a:r>
            <a:r>
              <a:rPr dirty="0"/>
              <a:t> </a:t>
            </a:r>
            <a:r>
              <a:rPr dirty="0" err="1"/>
              <a:t>날개는</a:t>
            </a:r>
            <a:r>
              <a:rPr dirty="0"/>
              <a:t> </a:t>
            </a:r>
            <a:r>
              <a:rPr dirty="0" err="1"/>
              <a:t>길이가</a:t>
            </a:r>
            <a:r>
              <a:rPr dirty="0"/>
              <a:t> 5규빗으로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벽에</a:t>
            </a:r>
            <a:r>
              <a:rPr dirty="0"/>
              <a:t> </a:t>
            </a:r>
            <a:r>
              <a:rPr dirty="0" err="1"/>
              <a:t>닿았고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한쪽</a:t>
            </a:r>
            <a:r>
              <a:rPr dirty="0"/>
              <a:t> </a:t>
            </a:r>
            <a:r>
              <a:rPr dirty="0" err="1"/>
              <a:t>날개도</a:t>
            </a:r>
            <a:r>
              <a:rPr dirty="0"/>
              <a:t> </a:t>
            </a:r>
            <a:r>
              <a:rPr dirty="0" err="1"/>
              <a:t>역시</a:t>
            </a:r>
            <a:r>
              <a:rPr dirty="0"/>
              <a:t> </a:t>
            </a:r>
            <a:r>
              <a:rPr dirty="0" err="1"/>
              <a:t>길이가</a:t>
            </a:r>
            <a:r>
              <a:rPr dirty="0"/>
              <a:t> 5규빗으로 </a:t>
            </a:r>
            <a:r>
              <a:rPr dirty="0" err="1"/>
              <a:t>왼편</a:t>
            </a:r>
            <a:r>
              <a:rPr dirty="0"/>
              <a:t> </a:t>
            </a:r>
            <a:r>
              <a:rPr dirty="0" err="1"/>
              <a:t>그룹의</a:t>
            </a:r>
            <a:r>
              <a:rPr dirty="0"/>
              <a:t> </a:t>
            </a:r>
            <a:r>
              <a:rPr dirty="0" err="1"/>
              <a:t>날개에</a:t>
            </a:r>
            <a:r>
              <a:rPr dirty="0"/>
              <a:t> </a:t>
            </a:r>
            <a:r>
              <a:rPr dirty="0" err="1"/>
              <a:t>닿았습니다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511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Similarly one wing of the second cherub was five cubits long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touched the other temple wall, and its other wing,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also five cubits long, touched the wing of the first cherub.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이 </a:t>
            </a:r>
            <a:r>
              <a:rPr dirty="0" err="1"/>
              <a:t>그룹들의</a:t>
            </a:r>
            <a:r>
              <a:rPr dirty="0"/>
              <a:t> </a:t>
            </a:r>
            <a:r>
              <a:rPr dirty="0" err="1"/>
              <a:t>날개는</a:t>
            </a:r>
            <a:r>
              <a:rPr dirty="0"/>
              <a:t> 20규빗입니다.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바깥쪽을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발로</a:t>
            </a:r>
            <a:r>
              <a:rPr dirty="0"/>
              <a:t> 서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973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wings of these cherubim extended twenty cubits.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stood on their feet, facing the main hall.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402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솔로몬은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휘장을</a:t>
            </a:r>
            <a:r>
              <a:rPr dirty="0"/>
              <a:t> </a:t>
            </a:r>
            <a:r>
              <a:rPr dirty="0" err="1"/>
              <a:t>파랑색</a:t>
            </a:r>
            <a:r>
              <a:rPr dirty="0"/>
              <a:t>, </a:t>
            </a:r>
            <a:r>
              <a:rPr dirty="0" err="1"/>
              <a:t>자주색</a:t>
            </a:r>
            <a:r>
              <a:rPr dirty="0"/>
              <a:t>, </a:t>
            </a:r>
            <a:r>
              <a:rPr dirty="0" err="1"/>
              <a:t>진홍색</a:t>
            </a:r>
            <a:r>
              <a:rPr dirty="0"/>
              <a:t> </a:t>
            </a:r>
            <a:r>
              <a:rPr dirty="0" err="1"/>
              <a:t>실과</a:t>
            </a:r>
            <a:r>
              <a:rPr dirty="0"/>
              <a:t>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베로</a:t>
            </a:r>
            <a:r>
              <a:rPr dirty="0"/>
              <a:t> </a:t>
            </a:r>
            <a:r>
              <a:rPr dirty="0" err="1"/>
              <a:t>만들고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그룹의</a:t>
            </a:r>
            <a:r>
              <a:rPr dirty="0"/>
              <a:t> </a:t>
            </a:r>
            <a:r>
              <a:rPr dirty="0" err="1"/>
              <a:t>모양을</a:t>
            </a:r>
            <a:r>
              <a:rPr dirty="0"/>
              <a:t> </a:t>
            </a:r>
            <a:r>
              <a:rPr dirty="0" err="1"/>
              <a:t>수놓았습니다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148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made the curtain of blue, purple and crimson yarn and fine linen,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cherubim worked into it.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874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앞쪽에는</a:t>
            </a:r>
            <a:r>
              <a:rPr dirty="0"/>
              <a:t> 두 </a:t>
            </a:r>
            <a:r>
              <a:rPr dirty="0" err="1"/>
              <a:t>기둥을</a:t>
            </a:r>
            <a:r>
              <a:rPr dirty="0"/>
              <a:t> </a:t>
            </a:r>
            <a:r>
              <a:rPr dirty="0" err="1"/>
              <a:t>만들었는데</a:t>
            </a:r>
            <a:r>
              <a:rPr dirty="0"/>
              <a:t> 그 </a:t>
            </a:r>
            <a:r>
              <a:rPr dirty="0" err="1"/>
              <a:t>높이는</a:t>
            </a:r>
            <a:r>
              <a:rPr dirty="0"/>
              <a:t> 35규빗이었고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각 </a:t>
            </a:r>
            <a:r>
              <a:rPr dirty="0" err="1"/>
              <a:t>기둥</a:t>
            </a:r>
            <a:r>
              <a:rPr dirty="0"/>
              <a:t> </a:t>
            </a:r>
            <a:r>
              <a:rPr dirty="0" err="1"/>
              <a:t>꼭대기의</a:t>
            </a:r>
            <a:r>
              <a:rPr dirty="0"/>
              <a:t> </a:t>
            </a:r>
            <a:r>
              <a:rPr dirty="0" err="1"/>
              <a:t>머리는</a:t>
            </a:r>
            <a:r>
              <a:rPr dirty="0"/>
              <a:t> 5규빗이었습니다.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599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front of the temple he made two pillars,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together were thirty-five cubits long,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with a capital on top measuring five cubits.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479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또 </a:t>
            </a:r>
            <a:r>
              <a:rPr dirty="0" err="1"/>
              <a:t>성소</a:t>
            </a:r>
            <a:r>
              <a:rPr dirty="0"/>
              <a:t> </a:t>
            </a:r>
            <a:r>
              <a:rPr dirty="0" err="1"/>
              <a:t>안과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사슬을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기둥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두르고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100개의 </a:t>
            </a:r>
            <a:r>
              <a:rPr dirty="0" err="1"/>
              <a:t>석류를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사슬에</a:t>
            </a:r>
            <a:r>
              <a:rPr dirty="0"/>
              <a:t> </a:t>
            </a:r>
            <a:r>
              <a:rPr dirty="0" err="1"/>
              <a:t>달았습니다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041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made interwoven chains and put them on top of the pillars.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also made a hundred pomegranates and attached them to the chains.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197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그는</a:t>
            </a:r>
            <a:r>
              <a:rPr dirty="0"/>
              <a:t> 그 두 </a:t>
            </a:r>
            <a:r>
              <a:rPr dirty="0" err="1"/>
              <a:t>기둥을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세웠는데</a:t>
            </a:r>
            <a:r>
              <a:rPr dirty="0"/>
              <a:t> </a:t>
            </a:r>
            <a:r>
              <a:rPr dirty="0" err="1"/>
              <a:t>하나는</a:t>
            </a:r>
            <a:r>
              <a:rPr dirty="0"/>
              <a:t> </a:t>
            </a:r>
            <a:r>
              <a:rPr dirty="0" err="1"/>
              <a:t>남쪽에</a:t>
            </a:r>
            <a:r>
              <a:rPr dirty="0"/>
              <a:t>,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하나는</a:t>
            </a:r>
            <a:r>
              <a:rPr dirty="0"/>
              <a:t> </a:t>
            </a:r>
            <a:r>
              <a:rPr dirty="0" err="1"/>
              <a:t>북쪽에</a:t>
            </a:r>
            <a:r>
              <a:rPr dirty="0"/>
              <a:t> </a:t>
            </a:r>
            <a:r>
              <a:rPr dirty="0" err="1"/>
              <a:t>세웠습니다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남쪽</a:t>
            </a:r>
            <a:r>
              <a:rPr dirty="0"/>
              <a:t> </a:t>
            </a:r>
            <a:r>
              <a:rPr dirty="0" err="1"/>
              <a:t>기둥은</a:t>
            </a:r>
            <a:r>
              <a:rPr dirty="0"/>
              <a:t> </a:t>
            </a:r>
            <a:r>
              <a:rPr dirty="0" err="1"/>
              <a:t>야긴이라</a:t>
            </a:r>
            <a:r>
              <a:rPr dirty="0"/>
              <a:t> </a:t>
            </a:r>
            <a:r>
              <a:rPr dirty="0" err="1"/>
              <a:t>부르고</a:t>
            </a:r>
            <a:r>
              <a:rPr dirty="0"/>
              <a:t> </a:t>
            </a:r>
            <a:r>
              <a:rPr dirty="0" err="1"/>
              <a:t>북쪽</a:t>
            </a:r>
            <a:r>
              <a:rPr dirty="0"/>
              <a:t> </a:t>
            </a:r>
            <a:r>
              <a:rPr dirty="0" err="1"/>
              <a:t>기둥은</a:t>
            </a:r>
            <a:r>
              <a:rPr dirty="0"/>
              <a:t> </a:t>
            </a:r>
            <a:r>
              <a:rPr dirty="0" err="1"/>
              <a:t>보아스라</a:t>
            </a:r>
            <a:r>
              <a:rPr dirty="0"/>
              <a:t> </a:t>
            </a:r>
            <a:r>
              <a:rPr dirty="0" err="1"/>
              <a:t>불렀습니다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421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erected the pillars in the front of the temple,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to the south and one to the </a:t>
            </a:r>
            <a:r>
              <a:t>north.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</a:t>
            </a:r>
            <a:r>
              <a:rPr dirty="0"/>
              <a:t>one to the south he named </a:t>
            </a:r>
            <a:r>
              <a:rPr dirty="0" err="1"/>
              <a:t>Jakin</a:t>
            </a:r>
            <a:r>
              <a:rPr dirty="0"/>
              <a:t> and the one to the north Boaz.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268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솔로몬이</a:t>
            </a:r>
            <a:r>
              <a:rPr dirty="0"/>
              <a:t> </a:t>
            </a:r>
            <a:r>
              <a:rPr dirty="0" err="1"/>
              <a:t>짓기</a:t>
            </a:r>
            <a:r>
              <a:rPr dirty="0"/>
              <a:t> </a:t>
            </a:r>
            <a:r>
              <a:rPr dirty="0" err="1"/>
              <a:t>시작한</a:t>
            </a:r>
            <a:r>
              <a:rPr dirty="0"/>
              <a:t> </a:t>
            </a:r>
            <a:r>
              <a:rPr dirty="0" err="1"/>
              <a:t>때는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다스린</a:t>
            </a:r>
            <a:r>
              <a:rPr dirty="0"/>
              <a:t> 지 4년째 해 </a:t>
            </a:r>
            <a:r>
              <a:rPr dirty="0" err="1"/>
              <a:t>둘째</a:t>
            </a:r>
            <a:r>
              <a:rPr dirty="0"/>
              <a:t> 달 </a:t>
            </a:r>
            <a:r>
              <a:rPr dirty="0" err="1"/>
              <a:t>둘째</a:t>
            </a:r>
            <a:r>
              <a:rPr dirty="0"/>
              <a:t> </a:t>
            </a:r>
            <a:r>
              <a:rPr dirty="0" err="1"/>
              <a:t>날이었습니다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475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began building on the second day of the second month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fourth year</a:t>
            </a:r>
            <a:r>
              <a:rPr lang="en-US" dirty="0"/>
              <a:t> </a:t>
            </a:r>
            <a:r>
              <a:rPr dirty="0"/>
              <a:t>of his reign.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솔로몬이</a:t>
            </a:r>
            <a:r>
              <a:rPr dirty="0"/>
              <a:t> </a:t>
            </a:r>
            <a:r>
              <a:rPr dirty="0" err="1"/>
              <a:t>세운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기초는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옛날에</a:t>
            </a:r>
            <a:r>
              <a:rPr dirty="0"/>
              <a:t> </a:t>
            </a:r>
            <a:r>
              <a:rPr dirty="0" err="1"/>
              <a:t>사용하던</a:t>
            </a:r>
            <a:r>
              <a:rPr dirty="0"/>
              <a:t> </a:t>
            </a:r>
            <a:r>
              <a:rPr dirty="0" err="1"/>
              <a:t>자로</a:t>
            </a:r>
            <a:r>
              <a:rPr lang="en-US" dirty="0"/>
              <a:t> </a:t>
            </a:r>
            <a:r>
              <a:rPr dirty="0" err="1"/>
              <a:t>길이가</a:t>
            </a:r>
            <a:r>
              <a:rPr dirty="0"/>
              <a:t> 60규빗, </a:t>
            </a:r>
            <a:r>
              <a:rPr dirty="0" err="1"/>
              <a:t>너비가</a:t>
            </a:r>
            <a:r>
              <a:rPr dirty="0"/>
              <a:t> 20규빗이었습니다.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655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foundation Solomon laid for building the temple of God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W</a:t>
            </a:r>
            <a:r>
              <a:rPr dirty="0"/>
              <a:t>as</a:t>
            </a:r>
            <a:r>
              <a:rPr lang="en-US" dirty="0"/>
              <a:t> </a:t>
            </a:r>
            <a:r>
              <a:rPr dirty="0"/>
              <a:t>sixty cubits long and twenty cubits wide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(using the cubit of the old standard).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585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성전</a:t>
            </a:r>
            <a:r>
              <a:rPr dirty="0"/>
              <a:t> 앞 </a:t>
            </a:r>
            <a:r>
              <a:rPr dirty="0" err="1"/>
              <a:t>현관은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너비에</a:t>
            </a:r>
            <a:r>
              <a:rPr dirty="0"/>
              <a:t> </a:t>
            </a:r>
            <a:r>
              <a:rPr dirty="0" err="1"/>
              <a:t>맞춰</a:t>
            </a:r>
            <a:r>
              <a:rPr dirty="0"/>
              <a:t> </a:t>
            </a:r>
            <a:r>
              <a:rPr dirty="0" err="1"/>
              <a:t>너비는</a:t>
            </a:r>
            <a:r>
              <a:rPr dirty="0"/>
              <a:t> 20규빗, </a:t>
            </a:r>
            <a:r>
              <a:rPr dirty="0" err="1"/>
              <a:t>높이는</a:t>
            </a:r>
            <a:r>
              <a:rPr dirty="0"/>
              <a:t> 120규빗이었습니다.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현관</a:t>
            </a:r>
            <a:r>
              <a:rPr dirty="0"/>
              <a:t> </a:t>
            </a:r>
            <a:r>
              <a:rPr dirty="0" err="1"/>
              <a:t>안에는</a:t>
            </a:r>
            <a:r>
              <a:rPr dirty="0"/>
              <a:t> </a:t>
            </a:r>
            <a:r>
              <a:rPr dirty="0" err="1"/>
              <a:t>순금을</a:t>
            </a:r>
            <a:r>
              <a:rPr dirty="0"/>
              <a:t> </a:t>
            </a:r>
            <a:r>
              <a:rPr dirty="0" err="1"/>
              <a:t>입혔습니다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424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portico at the front of the temple was twenty cubits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long across the width of the building and twenty cubits high.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overlaid the inside with pure gold.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19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본당의</a:t>
            </a:r>
            <a:r>
              <a:rPr dirty="0"/>
              <a:t> </a:t>
            </a:r>
            <a:r>
              <a:rPr dirty="0" err="1"/>
              <a:t>천장에는</a:t>
            </a:r>
            <a:r>
              <a:rPr dirty="0"/>
              <a:t> </a:t>
            </a:r>
            <a:r>
              <a:rPr dirty="0" err="1"/>
              <a:t>잣나무를</a:t>
            </a:r>
            <a:r>
              <a:rPr dirty="0"/>
              <a:t> </a:t>
            </a:r>
            <a:r>
              <a:rPr dirty="0" err="1"/>
              <a:t>댔고</a:t>
            </a:r>
            <a:r>
              <a:rPr dirty="0"/>
              <a:t> </a:t>
            </a:r>
            <a:r>
              <a:rPr dirty="0" err="1"/>
              <a:t>겉에</a:t>
            </a:r>
            <a:r>
              <a:rPr dirty="0"/>
              <a:t> </a:t>
            </a:r>
            <a:r>
              <a:rPr dirty="0" err="1"/>
              <a:t>순금을</a:t>
            </a:r>
            <a:r>
              <a:rPr dirty="0"/>
              <a:t> </a:t>
            </a:r>
            <a:r>
              <a:rPr dirty="0" err="1"/>
              <a:t>입혔으며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종려나무와</a:t>
            </a:r>
            <a:r>
              <a:rPr dirty="0"/>
              <a:t> </a:t>
            </a:r>
            <a:r>
              <a:rPr dirty="0" err="1"/>
              <a:t>사슬</a:t>
            </a:r>
            <a:r>
              <a:rPr dirty="0"/>
              <a:t> </a:t>
            </a:r>
            <a:r>
              <a:rPr dirty="0" err="1"/>
              <a:t>무늬를</a:t>
            </a:r>
            <a:r>
              <a:rPr dirty="0"/>
              <a:t> </a:t>
            </a:r>
            <a:r>
              <a:rPr dirty="0" err="1"/>
              <a:t>새겼습니다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249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paneled the main hall with pine and covered it with fine gold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decorated it with palm tree and chain designs.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90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또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보석으로</a:t>
            </a:r>
            <a:r>
              <a:rPr dirty="0"/>
              <a:t> </a:t>
            </a:r>
            <a:r>
              <a:rPr dirty="0" err="1"/>
              <a:t>아름답게</a:t>
            </a:r>
            <a:r>
              <a:rPr dirty="0"/>
              <a:t> </a:t>
            </a:r>
            <a:r>
              <a:rPr dirty="0" err="1"/>
              <a:t>꾸몄습니다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사용한</a:t>
            </a:r>
            <a:r>
              <a:rPr dirty="0"/>
              <a:t> </a:t>
            </a:r>
            <a:r>
              <a:rPr dirty="0" err="1"/>
              <a:t>금은</a:t>
            </a:r>
            <a:r>
              <a:rPr dirty="0"/>
              <a:t> </a:t>
            </a:r>
            <a:r>
              <a:rPr dirty="0" err="1"/>
              <a:t>바르와임</a:t>
            </a:r>
            <a:r>
              <a:rPr dirty="0"/>
              <a:t> </a:t>
            </a:r>
            <a:r>
              <a:rPr dirty="0" err="1"/>
              <a:t>금이었습니다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726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adorned the temple with precious stones.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gold he used was gold of </a:t>
            </a:r>
            <a:r>
              <a:rPr dirty="0" err="1"/>
              <a:t>Parvaim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06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성전의</a:t>
            </a:r>
            <a:r>
              <a:rPr dirty="0"/>
              <a:t> </a:t>
            </a:r>
            <a:r>
              <a:rPr dirty="0" err="1"/>
              <a:t>천장과</a:t>
            </a:r>
            <a:r>
              <a:rPr dirty="0"/>
              <a:t> </a:t>
            </a:r>
            <a:r>
              <a:rPr dirty="0" err="1"/>
              <a:t>들보와</a:t>
            </a:r>
            <a:r>
              <a:rPr dirty="0"/>
              <a:t> </a:t>
            </a:r>
            <a:r>
              <a:rPr dirty="0" err="1"/>
              <a:t>문지방과</a:t>
            </a:r>
            <a:r>
              <a:rPr dirty="0"/>
              <a:t> </a:t>
            </a:r>
            <a:r>
              <a:rPr dirty="0" err="1"/>
              <a:t>벽과</a:t>
            </a:r>
            <a:r>
              <a:rPr dirty="0"/>
              <a:t> </a:t>
            </a:r>
            <a:r>
              <a:rPr dirty="0" err="1"/>
              <a:t>문짝에</a:t>
            </a:r>
            <a:r>
              <a:rPr dirty="0"/>
              <a:t> </a:t>
            </a:r>
            <a:r>
              <a:rPr dirty="0" err="1"/>
              <a:t>금을</a:t>
            </a:r>
            <a:r>
              <a:rPr dirty="0"/>
              <a:t> </a:t>
            </a:r>
            <a:r>
              <a:rPr dirty="0" err="1"/>
              <a:t>입혔고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벽에는</a:t>
            </a:r>
            <a:r>
              <a:rPr dirty="0"/>
              <a:t> </a:t>
            </a:r>
            <a:r>
              <a:rPr dirty="0" err="1"/>
              <a:t>그룹의</a:t>
            </a:r>
            <a:r>
              <a:rPr dirty="0"/>
              <a:t> </a:t>
            </a:r>
            <a:r>
              <a:rPr dirty="0" err="1"/>
              <a:t>모양을</a:t>
            </a:r>
            <a:r>
              <a:rPr dirty="0"/>
              <a:t> </a:t>
            </a:r>
            <a:r>
              <a:rPr dirty="0" err="1"/>
              <a:t>새겼습니다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801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overlaid the ceiling beams, doorframes, walls and doors of the temple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gold, and he carved cherubim on the walls.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153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또 </a:t>
            </a:r>
            <a:r>
              <a:rPr dirty="0" err="1"/>
              <a:t>지성소를</a:t>
            </a:r>
            <a:r>
              <a:rPr dirty="0"/>
              <a:t> </a:t>
            </a:r>
            <a:r>
              <a:rPr dirty="0" err="1"/>
              <a:t>만들었는데</a:t>
            </a:r>
            <a:r>
              <a:rPr lang="en-US" dirty="0"/>
              <a:t> </a:t>
            </a:r>
            <a:r>
              <a:rPr dirty="0"/>
              <a:t>그 </a:t>
            </a:r>
            <a:r>
              <a:rPr dirty="0" err="1"/>
              <a:t>길이는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너비와</a:t>
            </a:r>
            <a:r>
              <a:rPr dirty="0"/>
              <a:t> </a:t>
            </a:r>
            <a:r>
              <a:rPr dirty="0" err="1"/>
              <a:t>같이</a:t>
            </a:r>
            <a:r>
              <a:rPr lang="en-US" dirty="0"/>
              <a:t> </a:t>
            </a:r>
            <a:r>
              <a:rPr dirty="0"/>
              <a:t>20규빗, </a:t>
            </a:r>
            <a:r>
              <a:rPr dirty="0" err="1"/>
              <a:t>너비도</a:t>
            </a:r>
            <a:r>
              <a:rPr dirty="0"/>
              <a:t> 20규빗이었습니다.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안쪽에는</a:t>
            </a:r>
            <a:r>
              <a:rPr dirty="0"/>
              <a:t> </a:t>
            </a:r>
            <a:r>
              <a:rPr dirty="0" err="1"/>
              <a:t>순금</a:t>
            </a:r>
            <a:r>
              <a:rPr dirty="0"/>
              <a:t> 600달란트를 </a:t>
            </a:r>
            <a:r>
              <a:rPr dirty="0" err="1"/>
              <a:t>입혔습니다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631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built the Most Holy Place, its length corresponding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width of the temple -- twenty cubits long and twenty cubits wide.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overlaid the inside with six hundred talents of fine gold.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156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못의</a:t>
            </a:r>
            <a:r>
              <a:rPr dirty="0"/>
              <a:t> </a:t>
            </a:r>
            <a:r>
              <a:rPr dirty="0" err="1"/>
              <a:t>무게는</a:t>
            </a:r>
            <a:r>
              <a:rPr dirty="0"/>
              <a:t> 금 50세겔이나 </a:t>
            </a:r>
            <a:r>
              <a:rPr dirty="0" err="1"/>
              <a:t>됐고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다락에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방에도</a:t>
            </a:r>
            <a:r>
              <a:rPr dirty="0"/>
              <a:t> </a:t>
            </a:r>
            <a:r>
              <a:rPr dirty="0" err="1"/>
              <a:t>금을</a:t>
            </a:r>
            <a:r>
              <a:rPr dirty="0"/>
              <a:t> </a:t>
            </a:r>
            <a:r>
              <a:rPr dirty="0" err="1"/>
              <a:t>입혔습니다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295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gold nails weighed fifty shekels.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also overlaid the upper parts with gold.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902</Words>
  <Application>Microsoft Office PowerPoint</Application>
  <PresentationFormat>와이드스크린</PresentationFormat>
  <Paragraphs>95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129</cp:revision>
  <dcterms:created xsi:type="dcterms:W3CDTF">2019-02-17T10:11:46Z</dcterms:created>
  <dcterms:modified xsi:type="dcterms:W3CDTF">2022-09-13T08:19:06Z</dcterms:modified>
</cp:coreProperties>
</file>