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온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므낫세에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드리라는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4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sent word to all Israel and Judah and also wrote letters to Ephraim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Manasseh, inviting them to come to the temple of the LORD in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celebrate the Passover to the LORD, the God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9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다녀</a:t>
            </a:r>
            <a:r>
              <a:rPr dirty="0"/>
              <a:t> </a:t>
            </a:r>
            <a:r>
              <a:rPr dirty="0" err="1"/>
              <a:t>스불론까지</a:t>
            </a:r>
            <a:r>
              <a:rPr dirty="0"/>
              <a:t> </a:t>
            </a:r>
            <a:r>
              <a:rPr dirty="0" err="1"/>
              <a:t>이르렀지만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조롱하며</a:t>
            </a:r>
            <a:r>
              <a:rPr dirty="0"/>
              <a:t> </a:t>
            </a:r>
            <a:r>
              <a:rPr dirty="0" err="1"/>
              <a:t>비웃었습니다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6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couriers went from town to town in Ephraim and Manasseh,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Zebulun, but the people scorned and ridiculed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7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아셀</a:t>
            </a:r>
            <a:r>
              <a:rPr dirty="0"/>
              <a:t>, </a:t>
            </a:r>
            <a:r>
              <a:rPr dirty="0" err="1"/>
              <a:t>므낫세</a:t>
            </a:r>
            <a:r>
              <a:rPr dirty="0"/>
              <a:t>, </a:t>
            </a:r>
            <a:r>
              <a:rPr dirty="0" err="1"/>
              <a:t>스불론의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겸손해져서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some men of Asher, Manasseh and Zebulun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humbled themselves and went to Jerusalem.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유다에서는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한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주사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in Judah the hand of God was on the people to give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unity of mind</a:t>
            </a:r>
            <a:r>
              <a:rPr lang="en-US" dirty="0"/>
              <a:t> </a:t>
            </a:r>
            <a:r>
              <a:rPr dirty="0"/>
              <a:t>to carry out what the king and his officials had ordered,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following the word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큰 </a:t>
            </a:r>
            <a:r>
              <a:rPr dirty="0" err="1"/>
              <a:t>무리가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지키러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very large crowd of people assembled in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celebrate the Feast of Unleavened Bread in the second month.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제단들을</a:t>
            </a:r>
            <a:r>
              <a:rPr dirty="0"/>
              <a:t> </a:t>
            </a:r>
            <a:r>
              <a:rPr dirty="0" err="1"/>
              <a:t>없애고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분향단을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없애</a:t>
            </a:r>
            <a:r>
              <a:rPr lang="en-US" dirty="0"/>
              <a:t> </a:t>
            </a:r>
            <a:r>
              <a:rPr dirty="0" err="1"/>
              <a:t>기드론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removed the altars in Jerusalem and cleared away the incense altars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threw them into the Kidron Valley.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달 14일에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부끄러워서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하고</a:t>
            </a:r>
            <a:r>
              <a:rPr lang="en-US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1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slaughtered the Passover lamb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fourteenth day</a:t>
            </a:r>
            <a:r>
              <a:rPr lang="en-US" dirty="0"/>
              <a:t> </a:t>
            </a:r>
            <a:r>
              <a:rPr dirty="0"/>
              <a:t>of the second month.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and the Levites</a:t>
            </a:r>
            <a:r>
              <a:rPr lang="en-US" dirty="0"/>
              <a:t> </a:t>
            </a:r>
            <a:r>
              <a:rPr dirty="0"/>
              <a:t>were ashamed</a:t>
            </a:r>
            <a:r>
              <a:rPr lang="en-US" dirty="0"/>
              <a:t> </a:t>
            </a:r>
            <a:r>
              <a:rPr dirty="0"/>
              <a:t>and consecrated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burnt offerings</a:t>
            </a:r>
            <a:r>
              <a:rPr lang="en-US" dirty="0"/>
              <a:t> </a:t>
            </a:r>
            <a:r>
              <a:rPr dirty="0"/>
              <a:t>to the temple of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갖다준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1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took up their regular positions as prescribed in the Law of Moses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of God. The priests sprinkled the blood handed to them by the Levites.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정결하지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many in the crowd had not consecrated themselves,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had to kill the Passover lambs for all those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not ceremonially clean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could not consecrate their lambs to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15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, </a:t>
            </a:r>
            <a:r>
              <a:rPr dirty="0" err="1"/>
              <a:t>므낫세</a:t>
            </a:r>
            <a:r>
              <a:rPr dirty="0"/>
              <a:t>, </a:t>
            </a:r>
            <a:r>
              <a:rPr dirty="0" err="1"/>
              <a:t>잇사갈</a:t>
            </a:r>
            <a:r>
              <a:rPr dirty="0"/>
              <a:t>, </a:t>
            </a:r>
            <a:r>
              <a:rPr dirty="0" err="1"/>
              <a:t>스불론에서</a:t>
            </a:r>
            <a:r>
              <a:rPr dirty="0"/>
              <a:t> 온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대부분이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어겼습니다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선하신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8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most of the many people who came from Ephraim, Manasseh,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Issachar and Zebulun had not purified themselves, yet they ate the Passover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contrary to what was written. But Hezekiah prayed for them,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the LORD, who is good, pardon everyone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, 곧 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찾으려고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규정에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부정할지라도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9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sets his heart on seeking God -- the LORD, the God of his fathers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he is not clean according to the rules of the sanctuary."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지키기로</a:t>
            </a:r>
            <a:r>
              <a:rPr dirty="0"/>
              <a:t> </a:t>
            </a:r>
            <a:r>
              <a:rPr dirty="0" err="1"/>
              <a:t>결정했습니다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and his officials and the whole assembly in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decided to celebrate the Passover in the second month.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여호와께서 히스기야의 기도를 듣고 백성들을 고쳐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LORD heard Hezekiah and healed the people.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59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기쁨에</a:t>
            </a:r>
            <a:r>
              <a:rPr dirty="0"/>
              <a:t> </a:t>
            </a:r>
            <a:r>
              <a:rPr dirty="0" err="1"/>
              <a:t>넘쳐</a:t>
            </a:r>
            <a:r>
              <a:rPr dirty="0"/>
              <a:t> </a:t>
            </a: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악기</a:t>
            </a:r>
            <a:r>
              <a:rPr dirty="0"/>
              <a:t> </a:t>
            </a:r>
            <a:r>
              <a:rPr dirty="0" err="1"/>
              <a:t>반주에</a:t>
            </a:r>
            <a:r>
              <a:rPr dirty="0"/>
              <a:t> </a:t>
            </a:r>
            <a:r>
              <a:rPr dirty="0" err="1"/>
              <a:t>맞춰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82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who were present in Jerusalem celebrated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Feast of Unleavened Bread for seven days with great rejoicing,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Levites and priests sang to the LORD every day,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accompanied by the LORD's instruments of praise.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잘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행동하는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격려해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절기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화목제물을</a:t>
            </a:r>
            <a:r>
              <a:rPr dirty="0"/>
              <a:t> </a:t>
            </a:r>
            <a:r>
              <a:rPr dirty="0" err="1"/>
              <a:t>드리고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23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spoke encouragingly to all the Levites,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showed good understanding of the service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seven days they ate their assigned portion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fellowship offerings and praised the LORD, the God of their fathers.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무리들은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7일 더 </a:t>
            </a:r>
            <a:r>
              <a:rPr dirty="0" err="1"/>
              <a:t>지키기로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8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assembly then agreed to celebrate the festival seven more days;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for another seven days they celebrated joyfully.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무리들을</a:t>
            </a:r>
            <a:r>
              <a:rPr dirty="0"/>
              <a:t> </a:t>
            </a:r>
            <a:r>
              <a:rPr dirty="0" err="1"/>
              <a:t>위해서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1,000마리, 양 7,000마리를 </a:t>
            </a:r>
            <a:r>
              <a:rPr dirty="0" err="1"/>
              <a:t>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신하들은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1,000마리, 양 1만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한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27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king of Judah provided a thousand bulls and seven thousand sheep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goats for the assembly, and the officials provided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thousand bulls and ten thousand sheep and goats.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number of priests consecrated themselves.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무리들은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또 </a:t>
            </a:r>
            <a:r>
              <a:rPr dirty="0" err="1"/>
              <a:t>이스라엘에</a:t>
            </a:r>
            <a:r>
              <a:rPr dirty="0"/>
              <a:t> 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6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assembly of Judah rejoiced, along with the priests and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had assembled from Israel, including the aliens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come from Israel and those who lived in Judah.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예루살렘에는</a:t>
            </a:r>
            <a:r>
              <a:rPr dirty="0"/>
              <a:t> 큰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시대로부터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1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great joy in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since the days of Solomon son of David king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had been nothing like this in Jerusalem.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축복하기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들어주셨습니다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기도가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, 곧 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미쳤습니다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1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priests and the Levites stood to bless the people, and God heard them,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their prayer reached heaven, his holy dwelling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구별한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부족하고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백성들도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모이지</a:t>
            </a:r>
            <a:r>
              <a:rPr dirty="0"/>
              <a:t> </a:t>
            </a:r>
            <a:r>
              <a:rPr dirty="0" err="1"/>
              <a:t>못했기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정한</a:t>
            </a:r>
            <a:r>
              <a:rPr dirty="0"/>
              <a:t> 때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수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8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not been able to celebrate it at the regular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not enough priests had consecrated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had not assembled in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일은 왕에게나 온 이스라엘 무리들에게 다 옳게 여겨졌습니다.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plan seemed right both to the king and to the whole assembly.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브엘세바부터</a:t>
            </a:r>
            <a:r>
              <a:rPr dirty="0"/>
              <a:t> </a:t>
            </a:r>
            <a:r>
              <a:rPr dirty="0" err="1"/>
              <a:t>단에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유월절이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그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규례대로</a:t>
            </a:r>
            <a:r>
              <a:rPr dirty="0"/>
              <a:t> </a:t>
            </a:r>
            <a:r>
              <a:rPr dirty="0" err="1"/>
              <a:t>지켜지지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0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decided to send a proclamation throughout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Beersheba to Dan,</a:t>
            </a:r>
            <a:r>
              <a:rPr lang="en-US" dirty="0"/>
              <a:t> </a:t>
            </a:r>
            <a:r>
              <a:rPr dirty="0"/>
              <a:t>calling the people to come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celebrate the Passover to the LORD,</a:t>
            </a:r>
            <a:r>
              <a:rPr lang="en-US" dirty="0"/>
              <a:t> </a:t>
            </a:r>
            <a:r>
              <a:rPr dirty="0"/>
              <a:t>the God of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not been celebrated in large numbers according to what was written.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좇아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lang="en-US"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편지의</a:t>
            </a:r>
            <a:r>
              <a:rPr dirty="0"/>
              <a:t> </a:t>
            </a:r>
            <a:r>
              <a:rPr dirty="0" err="1"/>
              <a:t>내용은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벗어나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된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돌아오실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41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king's command, couriers went throughout Israel and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letters from the king and from his officials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read: "People of Israel, return to the LORD, the God of Abraham,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Isaac and Israel, that he may return to you who are left,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escaped from the hand of the kings of Assyria.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보았듯이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8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like your fathers and brothers, who were unfaithful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their fathers, so that he made them an object of horror, as you see.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조상들처럼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순종하라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성소로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섬겨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너희에게서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stiff-necked, as your fathers were; submit to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to the sanctuary, which he has consecrated forever.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Serve the LORD your God, so that his fierce anger will turn away from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자녀들은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사로잡은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얻어</a:t>
            </a:r>
            <a:r>
              <a:rPr dirty="0"/>
              <a:t> 이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은혜롭고</a:t>
            </a:r>
            <a:r>
              <a:rPr dirty="0"/>
              <a:t> </a:t>
            </a:r>
            <a:r>
              <a:rPr dirty="0" err="1"/>
              <a:t>자비가</a:t>
            </a:r>
            <a:r>
              <a:rPr dirty="0"/>
              <a:t> </a:t>
            </a:r>
            <a:r>
              <a:rPr dirty="0" err="1"/>
              <a:t>많으신</a:t>
            </a:r>
            <a:r>
              <a:rPr dirty="0"/>
              <a:t> </a:t>
            </a:r>
            <a:r>
              <a:rPr dirty="0" err="1"/>
              <a:t>분이기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그분께로</a:t>
            </a:r>
            <a:r>
              <a:rPr dirty="0"/>
              <a:t> </a:t>
            </a:r>
            <a:r>
              <a:rPr dirty="0" err="1"/>
              <a:t>돌아오면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너희에게서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9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return to the LORD, then your brothers and your children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shown compassion by their captors and will come back to this land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your God is gracious and compassionate.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turn his face from you if you return to him."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1700</Words>
  <Application>Microsoft Office PowerPoint</Application>
  <PresentationFormat>와이드스크린</PresentationFormat>
  <Paragraphs>175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2022-09-16T23:02:30Z</dcterms:modified>
</cp:coreProperties>
</file>