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끝나자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성들로</a:t>
            </a:r>
            <a:r>
              <a:rPr dirty="0"/>
              <a:t> </a:t>
            </a:r>
            <a:r>
              <a:rPr dirty="0" err="1"/>
              <a:t>나가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거룩하다는</a:t>
            </a:r>
            <a:r>
              <a:rPr dirty="0"/>
              <a:t> </a:t>
            </a:r>
            <a:r>
              <a:rPr dirty="0" err="1"/>
              <a:t>돌들을</a:t>
            </a:r>
            <a:r>
              <a:rPr dirty="0"/>
              <a:t> </a:t>
            </a:r>
            <a:r>
              <a:rPr dirty="0" err="1"/>
              <a:t>부수고</a:t>
            </a:r>
            <a:r>
              <a:rPr dirty="0"/>
              <a:t> </a:t>
            </a:r>
            <a:r>
              <a:rPr dirty="0" err="1"/>
              <a:t>아세라</a:t>
            </a:r>
            <a:r>
              <a:rPr dirty="0"/>
              <a:t>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찍어버렸습니다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온 </a:t>
            </a:r>
            <a:r>
              <a:rPr dirty="0" err="1"/>
              <a:t>지역에서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에브라임과</a:t>
            </a:r>
            <a:r>
              <a:rPr dirty="0"/>
              <a:t> </a:t>
            </a:r>
            <a:r>
              <a:rPr dirty="0" err="1"/>
              <a:t>므낫세에서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산당들과</a:t>
            </a:r>
            <a:r>
              <a:rPr dirty="0"/>
              <a:t> </a:t>
            </a:r>
            <a:r>
              <a:rPr dirty="0" err="1"/>
              <a:t>제단들을</a:t>
            </a:r>
            <a:r>
              <a:rPr dirty="0"/>
              <a:t> </a:t>
            </a:r>
            <a:r>
              <a:rPr dirty="0" err="1"/>
              <a:t>없앴습니다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없애고</a:t>
            </a:r>
            <a:r>
              <a:rPr dirty="0"/>
              <a:t> 난 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성과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고향으로</a:t>
            </a:r>
            <a:r>
              <a:rPr dirty="0"/>
              <a:t> </a:t>
            </a:r>
            <a:r>
              <a:rPr dirty="0" err="1"/>
              <a:t>돌아갔습니다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8546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all this had ended, the Israelites who were there went out to the town</a:t>
            </a:r>
            <a:r>
              <a:rPr lang="en-US" dirty="0"/>
              <a:t>s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Judah, smashed the sacred stones and cut down the Asherah poles.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T</a:t>
            </a:r>
            <a:r>
              <a:rPr dirty="0"/>
              <a:t>hey destroyed the high places and the altars throughout Judah</a:t>
            </a:r>
            <a:r>
              <a:rPr lang="en-US" dirty="0"/>
              <a:t> </a:t>
            </a:r>
            <a:r>
              <a:rPr dirty="0"/>
              <a:t>and Benjamin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Ephraim and Manasseh.</a:t>
            </a:r>
            <a:r>
              <a:rPr lang="en-US" dirty="0"/>
              <a:t> </a:t>
            </a:r>
            <a:r>
              <a:rPr dirty="0"/>
              <a:t>After they had destroyed all of them,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returned to their own towns and to their own property.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540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사독</a:t>
            </a:r>
            <a:r>
              <a:rPr dirty="0"/>
              <a:t> </a:t>
            </a:r>
            <a:r>
              <a:rPr dirty="0" err="1"/>
              <a:t>집안사람</a:t>
            </a:r>
            <a:r>
              <a:rPr dirty="0"/>
              <a:t> </a:t>
            </a:r>
            <a:r>
              <a:rPr dirty="0" err="1"/>
              <a:t>대제사장</a:t>
            </a:r>
            <a:r>
              <a:rPr dirty="0"/>
              <a:t> </a:t>
            </a:r>
            <a:r>
              <a:rPr dirty="0" err="1"/>
              <a:t>아사랴가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바칠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가져오기</a:t>
            </a:r>
            <a:r>
              <a:rPr dirty="0"/>
              <a:t> </a:t>
            </a:r>
            <a:r>
              <a:rPr dirty="0" err="1"/>
              <a:t>시작해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먹는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충분해졌고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많습니다</a:t>
            </a:r>
            <a:r>
              <a:rPr dirty="0"/>
              <a:t>. </a:t>
            </a:r>
            <a:r>
              <a:rPr dirty="0" err="1"/>
              <a:t>여호와께서</a:t>
            </a:r>
            <a:r>
              <a:rPr dirty="0"/>
              <a:t> 그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축복하셔서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066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Azariah the chief priest, from the family of Zadok, answered,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"Since the people began to bring their contributions to the temple of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had enough to eat and plenty to spare,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LORD has blessed his people, and this great amount is left over."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히스기야가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창고를</a:t>
            </a:r>
            <a:r>
              <a:rPr dirty="0"/>
              <a:t> </a:t>
            </a:r>
            <a:r>
              <a:rPr dirty="0" err="1"/>
              <a:t>마련하도록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내려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창고들이</a:t>
            </a:r>
            <a:r>
              <a:rPr dirty="0"/>
              <a:t> </a:t>
            </a:r>
            <a:r>
              <a:rPr dirty="0" err="1"/>
              <a:t>지어졌습니다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97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Hezekiah gave orders to prepare storerooms in the temple of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this was done.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예물과</a:t>
            </a:r>
            <a:r>
              <a:rPr dirty="0"/>
              <a:t> </a:t>
            </a:r>
            <a:r>
              <a:rPr dirty="0" err="1"/>
              <a:t>십일조와</a:t>
            </a:r>
            <a:r>
              <a:rPr dirty="0"/>
              <a:t> </a:t>
            </a:r>
            <a:r>
              <a:rPr dirty="0" err="1"/>
              <a:t>바쳐진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물건들을</a:t>
            </a:r>
            <a:r>
              <a:rPr dirty="0"/>
              <a:t> </a:t>
            </a:r>
            <a:r>
              <a:rPr dirty="0" err="1"/>
              <a:t>그리로</a:t>
            </a:r>
            <a:r>
              <a:rPr dirty="0"/>
              <a:t> </a:t>
            </a:r>
            <a:r>
              <a:rPr dirty="0" err="1"/>
              <a:t>들여</a:t>
            </a:r>
            <a:r>
              <a:rPr dirty="0"/>
              <a:t> </a:t>
            </a:r>
            <a:r>
              <a:rPr dirty="0" err="1"/>
              <a:t>놓았습니다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고나냐가</a:t>
            </a:r>
            <a:r>
              <a:rPr dirty="0"/>
              <a:t> 이 </a:t>
            </a:r>
            <a:r>
              <a:rPr dirty="0" err="1"/>
              <a:t>물건들을</a:t>
            </a:r>
            <a:r>
              <a:rPr dirty="0"/>
              <a:t> </a:t>
            </a:r>
            <a:r>
              <a:rPr dirty="0" err="1"/>
              <a:t>관리했고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시므이는</a:t>
            </a:r>
            <a:r>
              <a:rPr dirty="0"/>
              <a:t> </a:t>
            </a:r>
            <a:r>
              <a:rPr dirty="0" err="1"/>
              <a:t>관리하는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버금가는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879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faithfully brought in the contributions, tithes and dedicated gifts.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Conaniah</a:t>
            </a:r>
            <a:r>
              <a:rPr dirty="0"/>
              <a:t>, a Levite, was in charge of these things,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a</a:t>
            </a:r>
            <a:r>
              <a:rPr dirty="0"/>
              <a:t>nd his brother Shimei was next in rank.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088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히스기야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관리를</a:t>
            </a:r>
            <a:r>
              <a:rPr dirty="0"/>
              <a:t> </a:t>
            </a:r>
            <a:r>
              <a:rPr dirty="0" err="1"/>
              <a:t>맡은</a:t>
            </a:r>
            <a:r>
              <a:rPr dirty="0"/>
              <a:t> </a:t>
            </a:r>
            <a:r>
              <a:rPr dirty="0" err="1"/>
              <a:t>신하</a:t>
            </a:r>
            <a:r>
              <a:rPr dirty="0"/>
              <a:t> </a:t>
            </a:r>
            <a:r>
              <a:rPr dirty="0" err="1"/>
              <a:t>아사랴가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여히엘</a:t>
            </a:r>
            <a:r>
              <a:rPr dirty="0"/>
              <a:t>, </a:t>
            </a:r>
            <a:r>
              <a:rPr dirty="0" err="1"/>
              <a:t>아사시야</a:t>
            </a:r>
            <a:r>
              <a:rPr dirty="0"/>
              <a:t>, </a:t>
            </a:r>
            <a:r>
              <a:rPr dirty="0" err="1"/>
              <a:t>나핫</a:t>
            </a:r>
            <a:r>
              <a:rPr dirty="0"/>
              <a:t>, </a:t>
            </a:r>
            <a:r>
              <a:rPr dirty="0" err="1"/>
              <a:t>아사헬</a:t>
            </a:r>
            <a:r>
              <a:rPr dirty="0"/>
              <a:t>, </a:t>
            </a:r>
            <a:r>
              <a:rPr dirty="0" err="1"/>
              <a:t>여리못</a:t>
            </a:r>
            <a:r>
              <a:rPr dirty="0"/>
              <a:t>, </a:t>
            </a:r>
            <a:r>
              <a:rPr dirty="0" err="1"/>
              <a:t>요사밧</a:t>
            </a:r>
            <a:r>
              <a:rPr dirty="0"/>
              <a:t>, </a:t>
            </a:r>
            <a:r>
              <a:rPr dirty="0" err="1"/>
              <a:t>엘리엘</a:t>
            </a:r>
            <a:r>
              <a:rPr dirty="0"/>
              <a:t>, </a:t>
            </a:r>
            <a:r>
              <a:rPr dirty="0" err="1"/>
              <a:t>이스마갸</a:t>
            </a:r>
            <a:r>
              <a:rPr dirty="0"/>
              <a:t>, </a:t>
            </a:r>
            <a:r>
              <a:rPr dirty="0" err="1"/>
              <a:t>마핫</a:t>
            </a:r>
            <a:r>
              <a:rPr dirty="0"/>
              <a:t>, </a:t>
            </a:r>
            <a:r>
              <a:rPr dirty="0" err="1"/>
              <a:t>브나야를</a:t>
            </a:r>
            <a:r>
              <a:rPr dirty="0"/>
              <a:t> </a:t>
            </a:r>
            <a:r>
              <a:rPr dirty="0" err="1"/>
              <a:t>세워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고나냐와</a:t>
            </a:r>
            <a:r>
              <a:rPr dirty="0"/>
              <a:t> 그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시므이</a:t>
            </a:r>
            <a:r>
              <a:rPr dirty="0"/>
              <a:t> </a:t>
            </a:r>
            <a:r>
              <a:rPr dirty="0" err="1"/>
              <a:t>밑에서</a:t>
            </a:r>
            <a:r>
              <a:rPr dirty="0"/>
              <a:t> </a:t>
            </a:r>
            <a:r>
              <a:rPr dirty="0" err="1"/>
              <a:t>감독관이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286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Jehiel</a:t>
            </a:r>
            <a:r>
              <a:rPr dirty="0"/>
              <a:t>, </a:t>
            </a:r>
            <a:r>
              <a:rPr dirty="0" err="1"/>
              <a:t>Azaziah</a:t>
            </a:r>
            <a:r>
              <a:rPr dirty="0"/>
              <a:t>, </a:t>
            </a:r>
            <a:r>
              <a:rPr dirty="0" err="1"/>
              <a:t>Nahath</a:t>
            </a:r>
            <a:r>
              <a:rPr dirty="0"/>
              <a:t>, Asahel, </a:t>
            </a:r>
            <a:r>
              <a:rPr dirty="0" err="1"/>
              <a:t>Jerimoth</a:t>
            </a:r>
            <a:r>
              <a:rPr dirty="0"/>
              <a:t>, </a:t>
            </a:r>
            <a:r>
              <a:rPr dirty="0" err="1"/>
              <a:t>Jozabad</a:t>
            </a:r>
            <a:r>
              <a:rPr dirty="0"/>
              <a:t>, Eliel, </a:t>
            </a:r>
            <a:r>
              <a:rPr dirty="0" err="1"/>
              <a:t>Ismakiah</a:t>
            </a:r>
            <a:r>
              <a:rPr dirty="0"/>
              <a:t>, </a:t>
            </a:r>
            <a:r>
              <a:rPr dirty="0" err="1"/>
              <a:t>Mahath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a</a:t>
            </a:r>
            <a:r>
              <a:rPr dirty="0"/>
              <a:t>nd </a:t>
            </a:r>
            <a:r>
              <a:rPr dirty="0" err="1"/>
              <a:t>Benaiah</a:t>
            </a:r>
            <a:r>
              <a:rPr dirty="0"/>
              <a:t> were supervisors under </a:t>
            </a:r>
            <a:r>
              <a:rPr dirty="0" err="1"/>
              <a:t>Conaniah</a:t>
            </a:r>
            <a:r>
              <a:rPr dirty="0"/>
              <a:t> and Shimei his brother,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appointment of King Hezekiah and Azariah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official in charge of the temple of God.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문지기인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임나의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고레는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낙헌제를</a:t>
            </a:r>
            <a:r>
              <a:rPr dirty="0"/>
              <a:t> </a:t>
            </a:r>
            <a:r>
              <a:rPr dirty="0" err="1"/>
              <a:t>맡아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바친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구별된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585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Kore son of </a:t>
            </a:r>
            <a:r>
              <a:rPr dirty="0" err="1"/>
              <a:t>Imnah</a:t>
            </a:r>
            <a:r>
              <a:rPr dirty="0"/>
              <a:t> the Levite, keeper of the East Gate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 in charge of the freewill offerings given to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distributing the contributions made to the LORD and also the consecrated gifts.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에덴</a:t>
            </a:r>
            <a:r>
              <a:rPr dirty="0"/>
              <a:t>, </a:t>
            </a:r>
            <a:r>
              <a:rPr dirty="0" err="1"/>
              <a:t>미냐민</a:t>
            </a:r>
            <a:r>
              <a:rPr dirty="0"/>
              <a:t>, </a:t>
            </a:r>
            <a:r>
              <a:rPr dirty="0" err="1"/>
              <a:t>예수아</a:t>
            </a:r>
            <a:r>
              <a:rPr dirty="0"/>
              <a:t>, </a:t>
            </a:r>
            <a:r>
              <a:rPr dirty="0" err="1"/>
              <a:t>스마야</a:t>
            </a:r>
            <a:r>
              <a:rPr dirty="0"/>
              <a:t>, </a:t>
            </a:r>
            <a:r>
              <a:rPr dirty="0" err="1"/>
              <a:t>아마랴</a:t>
            </a:r>
            <a:r>
              <a:rPr dirty="0"/>
              <a:t>, </a:t>
            </a:r>
            <a:r>
              <a:rPr dirty="0" err="1"/>
              <a:t>스가냐는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제사장들의</a:t>
            </a:r>
            <a:r>
              <a:rPr dirty="0"/>
              <a:t> </a:t>
            </a:r>
            <a:r>
              <a:rPr dirty="0" err="1"/>
              <a:t>성에</a:t>
            </a:r>
            <a:r>
              <a:rPr dirty="0"/>
              <a:t> </a:t>
            </a:r>
            <a:r>
              <a:rPr dirty="0" err="1"/>
              <a:t>다니면서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제사장들</a:t>
            </a:r>
            <a:r>
              <a:rPr dirty="0"/>
              <a:t> </a:t>
            </a:r>
            <a:r>
              <a:rPr dirty="0" err="1"/>
              <a:t>모두에게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67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Eden, </a:t>
            </a:r>
            <a:r>
              <a:rPr dirty="0" err="1"/>
              <a:t>Miniamin</a:t>
            </a:r>
            <a:r>
              <a:rPr dirty="0"/>
              <a:t>, </a:t>
            </a:r>
            <a:r>
              <a:rPr dirty="0" err="1"/>
              <a:t>Jeshua</a:t>
            </a:r>
            <a:r>
              <a:rPr dirty="0"/>
              <a:t>, Shemaiah, </a:t>
            </a:r>
            <a:r>
              <a:rPr dirty="0" err="1"/>
              <a:t>Amariah</a:t>
            </a:r>
            <a:r>
              <a:rPr dirty="0"/>
              <a:t> and </a:t>
            </a:r>
            <a:r>
              <a:rPr dirty="0" err="1"/>
              <a:t>Shecaniah</a:t>
            </a:r>
            <a:r>
              <a:rPr lang="en-US" dirty="0"/>
              <a:t> </a:t>
            </a:r>
            <a:r>
              <a:rPr dirty="0"/>
              <a:t>assisted him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faithfully in the towns of the priests,</a:t>
            </a:r>
            <a:r>
              <a:rPr lang="en-US" dirty="0"/>
              <a:t> </a:t>
            </a:r>
            <a:r>
              <a:rPr dirty="0"/>
              <a:t>distributing to their fellow priests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their divisions, old and young alike.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21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3세 </a:t>
            </a:r>
            <a:r>
              <a:rPr dirty="0" err="1"/>
              <a:t>이상</a:t>
            </a:r>
            <a:r>
              <a:rPr dirty="0"/>
              <a:t> 된 </a:t>
            </a:r>
            <a:r>
              <a:rPr dirty="0" err="1"/>
              <a:t>남자들로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족보에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외에도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일하는</a:t>
            </a:r>
            <a:r>
              <a:rPr dirty="0"/>
              <a:t> </a:t>
            </a:r>
            <a:r>
              <a:rPr dirty="0" err="1"/>
              <a:t>순서에</a:t>
            </a:r>
            <a:r>
              <a:rPr dirty="0"/>
              <a:t> </a:t>
            </a:r>
            <a:r>
              <a:rPr dirty="0" err="1"/>
              <a:t>따라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맡은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다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827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addition, they distributed to the males three years old or more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names were in the genealogical records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who would enter the temple of the LORD to perform the daily duties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their various tasks, according to their responsibilities and their divisions.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족보에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집안별로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그 </a:t>
            </a:r>
            <a:r>
              <a:rPr dirty="0" err="1"/>
              <a:t>일과</a:t>
            </a:r>
            <a:r>
              <a:rPr dirty="0"/>
              <a:t> </a:t>
            </a:r>
            <a:r>
              <a:rPr dirty="0" err="1"/>
              <a:t>순서에</a:t>
            </a:r>
            <a:r>
              <a:rPr dirty="0"/>
              <a:t> </a:t>
            </a:r>
            <a:r>
              <a:rPr dirty="0" err="1"/>
              <a:t>따라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20세 </a:t>
            </a:r>
            <a:r>
              <a:rPr dirty="0" err="1"/>
              <a:t>이상</a:t>
            </a:r>
            <a:r>
              <a:rPr dirty="0"/>
              <a:t> 된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사람들에게도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178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distributed to the priests enrolled by their families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genealogical records and likewise to the Levites twenty years old or more,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their responsibilities and their divisions.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110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이 </a:t>
            </a:r>
            <a:r>
              <a:rPr dirty="0" err="1"/>
              <a:t>족보에</a:t>
            </a:r>
            <a:r>
              <a:rPr dirty="0"/>
              <a:t> </a:t>
            </a:r>
            <a:r>
              <a:rPr dirty="0" err="1"/>
              <a:t>적혀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무리의</a:t>
            </a:r>
            <a:r>
              <a:rPr dirty="0"/>
              <a:t> </a:t>
            </a:r>
            <a:r>
              <a:rPr dirty="0" err="1"/>
              <a:t>어린아이</a:t>
            </a:r>
            <a:r>
              <a:rPr dirty="0"/>
              <a:t>, </a:t>
            </a:r>
            <a:r>
              <a:rPr dirty="0" err="1"/>
              <a:t>아내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아들과</a:t>
            </a:r>
            <a:r>
              <a:rPr dirty="0"/>
              <a:t> </a:t>
            </a:r>
            <a:r>
              <a:rPr dirty="0" err="1"/>
              <a:t>딸을</a:t>
            </a:r>
            <a:r>
              <a:rPr dirty="0"/>
              <a:t> </a:t>
            </a:r>
            <a:r>
              <a:rPr dirty="0" err="1"/>
              <a:t>빠뜨리지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구별한</a:t>
            </a:r>
            <a:r>
              <a:rPr dirty="0"/>
              <a:t> </a:t>
            </a:r>
            <a:r>
              <a:rPr dirty="0" err="1"/>
              <a:t>사람들이기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14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included all the little ones, the wives, and the sons and daughters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whole community listed in these genealogical records.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were faithful in consecrating themselves.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35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자손들에게</a:t>
            </a:r>
            <a:r>
              <a:rPr dirty="0"/>
              <a:t> </a:t>
            </a:r>
            <a:r>
              <a:rPr dirty="0" err="1"/>
              <a:t>주어진</a:t>
            </a:r>
            <a:r>
              <a:rPr dirty="0"/>
              <a:t> </a:t>
            </a:r>
            <a:r>
              <a:rPr dirty="0" err="1"/>
              <a:t>성이나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성에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제사장들의</a:t>
            </a:r>
            <a:r>
              <a:rPr lang="en-US"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남자와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족보에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남자에게도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몫을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09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for the priests, the descendants of Aaron, who lived on the farm lands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around their towns or in any other towns, men were designated by name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distribute portions to every male among them and to all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recorded in the genealogies of the Levites.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히스기야는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계열을</a:t>
            </a:r>
            <a:r>
              <a:rPr dirty="0"/>
              <a:t> </a:t>
            </a:r>
            <a:r>
              <a:rPr dirty="0" err="1"/>
              <a:t>정했는데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제사장이나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정했습니다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번제물이나</a:t>
            </a:r>
            <a:r>
              <a:rPr dirty="0"/>
              <a:t> </a:t>
            </a:r>
            <a:r>
              <a:rPr dirty="0" err="1"/>
              <a:t>화목제물을</a:t>
            </a:r>
            <a:r>
              <a:rPr dirty="0"/>
              <a:t> </a:t>
            </a:r>
            <a:r>
              <a:rPr dirty="0" err="1"/>
              <a:t>드리며</a:t>
            </a:r>
            <a:r>
              <a:rPr lang="en-US"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계시는</a:t>
            </a:r>
            <a:r>
              <a:rPr dirty="0"/>
              <a:t> </a:t>
            </a:r>
            <a:r>
              <a:rPr dirty="0" err="1"/>
              <a:t>곳의</a:t>
            </a:r>
            <a:r>
              <a:rPr dirty="0"/>
              <a:t> </a:t>
            </a:r>
            <a:r>
              <a:rPr dirty="0" err="1"/>
              <a:t>문에서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섬기고</a:t>
            </a:r>
            <a:r>
              <a:rPr dirty="0"/>
              <a:t> </a:t>
            </a:r>
            <a:r>
              <a:rPr dirty="0" err="1"/>
              <a:t>감사를</a:t>
            </a:r>
            <a:r>
              <a:rPr dirty="0"/>
              <a:t> </a:t>
            </a:r>
            <a:r>
              <a:rPr dirty="0" err="1"/>
              <a:t>드리고</a:t>
            </a:r>
            <a:r>
              <a:rPr dirty="0"/>
              <a:t> </a:t>
            </a:r>
            <a:r>
              <a:rPr dirty="0" err="1"/>
              <a:t>찬양하는</a:t>
            </a:r>
            <a:r>
              <a:rPr dirty="0"/>
              <a:t> </a:t>
            </a:r>
            <a:r>
              <a:rPr dirty="0" err="1"/>
              <a:t>일이었습니다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73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Hezekiah assigned the priests and Levites to divisions -- each of them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their duties as priests or Levites -- to offer burnt offerings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fellowship offerings, to minister, to give thanks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sing praises at the gates of the LORD's dwelling.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히스기야가</a:t>
            </a:r>
            <a:r>
              <a:rPr dirty="0"/>
              <a:t> 이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온 </a:t>
            </a:r>
            <a:r>
              <a:rPr dirty="0" err="1"/>
              <a:t>지역에서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lang="en-US" dirty="0"/>
              <a:t> </a:t>
            </a:r>
            <a:r>
              <a:rPr dirty="0" err="1"/>
              <a:t>선하고</a:t>
            </a:r>
            <a:r>
              <a:rPr dirty="0"/>
              <a:t> </a:t>
            </a:r>
            <a:r>
              <a:rPr dirty="0" err="1"/>
              <a:t>올바르고</a:t>
            </a:r>
            <a:r>
              <a:rPr dirty="0"/>
              <a:t> </a:t>
            </a:r>
            <a:r>
              <a:rPr dirty="0" err="1"/>
              <a:t>충성된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21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Hezekiah did throughout Judah,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doing what was good and right and faithful before the LORD his God.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715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율법과</a:t>
            </a:r>
            <a:r>
              <a:rPr dirty="0"/>
              <a:t> </a:t>
            </a:r>
            <a:r>
              <a:rPr dirty="0" err="1"/>
              <a:t>계명에</a:t>
            </a:r>
            <a:r>
              <a:rPr dirty="0"/>
              <a:t> </a:t>
            </a:r>
            <a:r>
              <a:rPr dirty="0" err="1"/>
              <a:t>순종하는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있어서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찾았고</a:t>
            </a:r>
            <a:r>
              <a:rPr dirty="0"/>
              <a:t> 온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일했습니다</a:t>
            </a:r>
            <a:r>
              <a:rPr dirty="0"/>
              <a:t>. </a:t>
            </a: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번영하게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12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everything that he undertook in the service of God's temple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in obedience to the law and the commands,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sought his God and worked wholeheartedly. </a:t>
            </a:r>
            <a:r>
              <a:rPr dirty="0"/>
              <a:t>And so he prospered.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것에서</a:t>
            </a:r>
            <a:r>
              <a:rPr dirty="0"/>
              <a:t> </a:t>
            </a:r>
            <a:r>
              <a:rPr dirty="0" err="1"/>
              <a:t>아침저녁으로</a:t>
            </a:r>
            <a:r>
              <a:rPr dirty="0"/>
              <a:t> </a:t>
            </a:r>
            <a:r>
              <a:rPr dirty="0" err="1"/>
              <a:t>번제에</a:t>
            </a:r>
            <a:r>
              <a:rPr dirty="0"/>
              <a:t> 쓸 </a:t>
            </a:r>
            <a:r>
              <a:rPr dirty="0" err="1"/>
              <a:t>짐승을</a:t>
            </a:r>
            <a:r>
              <a:rPr dirty="0"/>
              <a:t> </a:t>
            </a:r>
            <a:r>
              <a:rPr dirty="0" err="1"/>
              <a:t>드리게</a:t>
            </a:r>
            <a:r>
              <a:rPr dirty="0"/>
              <a:t> </a:t>
            </a:r>
            <a:r>
              <a:rPr dirty="0" err="1"/>
              <a:t>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안식일과</a:t>
            </a:r>
            <a:r>
              <a:rPr dirty="0"/>
              <a:t> </a:t>
            </a:r>
            <a:r>
              <a:rPr dirty="0" err="1"/>
              <a:t>초하루와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율법에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절기들에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번제를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쓰게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48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contributed from his own possessions for the morning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evening burnt offerings and for the burnt offerings on the Sabbaths,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New Moons and appointed feasts as written in the Law of the LORD.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44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헌신하도록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명령해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몫을</a:t>
            </a:r>
            <a:r>
              <a:rPr dirty="0"/>
              <a:t> </a:t>
            </a:r>
            <a:r>
              <a:rPr dirty="0" err="1"/>
              <a:t>가져오게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84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ordered the people living in Jerusalem to give the portion due the priests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Levites so they could devote themselves to the Law of the LORD.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내리자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곡식과</a:t>
            </a:r>
            <a:r>
              <a:rPr dirty="0"/>
              <a:t> 새 </a:t>
            </a:r>
            <a:r>
              <a:rPr dirty="0" err="1"/>
              <a:t>포도주와</a:t>
            </a:r>
            <a:r>
              <a:rPr dirty="0"/>
              <a:t> </a:t>
            </a:r>
            <a:r>
              <a:rPr dirty="0" err="1"/>
              <a:t>기름과</a:t>
            </a:r>
            <a:r>
              <a:rPr dirty="0"/>
              <a:t> </a:t>
            </a:r>
            <a:r>
              <a:rPr dirty="0" err="1"/>
              <a:t>꿀과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밭에서</a:t>
            </a:r>
            <a:r>
              <a:rPr dirty="0"/>
              <a:t> 난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것의</a:t>
            </a:r>
            <a:r>
              <a:rPr dirty="0"/>
              <a:t> 첫 </a:t>
            </a:r>
            <a:r>
              <a:rPr dirty="0" err="1"/>
              <a:t>수확을</a:t>
            </a:r>
            <a:r>
              <a:rPr dirty="0"/>
              <a:t> </a:t>
            </a:r>
            <a:r>
              <a:rPr dirty="0" err="1"/>
              <a:t>아낌없이</a:t>
            </a:r>
            <a:r>
              <a:rPr dirty="0"/>
              <a:t> </a:t>
            </a:r>
            <a:r>
              <a:rPr dirty="0" err="1"/>
              <a:t>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것의</a:t>
            </a:r>
            <a:r>
              <a:rPr dirty="0"/>
              <a:t> </a:t>
            </a:r>
            <a:r>
              <a:rPr dirty="0" err="1"/>
              <a:t>십일조로</a:t>
            </a:r>
            <a:r>
              <a:rPr dirty="0"/>
              <a:t> </a:t>
            </a:r>
            <a:r>
              <a:rPr dirty="0" err="1"/>
              <a:t>가져온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많았습니다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96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soon as the order went out, the Israelites generously</a:t>
            </a:r>
            <a:r>
              <a:rPr lang="en-US" dirty="0"/>
              <a:t> </a:t>
            </a:r>
            <a:r>
              <a:rPr dirty="0"/>
              <a:t>gave the </a:t>
            </a:r>
            <a:r>
              <a:rPr dirty="0" err="1"/>
              <a:t>firstfruits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their grain, new wine, oil and honey</a:t>
            </a:r>
            <a:r>
              <a:rPr lang="en-US" dirty="0"/>
              <a:t> </a:t>
            </a:r>
            <a:r>
              <a:rPr dirty="0"/>
              <a:t>and all that the fields produced.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brought a great amount, a tithe of everything.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357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성들에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소와</a:t>
            </a:r>
            <a:r>
              <a:rPr dirty="0"/>
              <a:t> </a:t>
            </a:r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십일조를</a:t>
            </a:r>
            <a:r>
              <a:rPr dirty="0"/>
              <a:t> </a:t>
            </a:r>
            <a:r>
              <a:rPr dirty="0" err="1"/>
              <a:t>가져왔고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바칠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것들의</a:t>
            </a:r>
            <a:r>
              <a:rPr dirty="0"/>
              <a:t> </a:t>
            </a:r>
            <a:r>
              <a:rPr dirty="0" err="1"/>
              <a:t>십일조를</a:t>
            </a:r>
            <a:r>
              <a:rPr dirty="0"/>
              <a:t> </a:t>
            </a:r>
            <a:r>
              <a:rPr dirty="0" err="1"/>
              <a:t>가져와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더미를</a:t>
            </a:r>
            <a:r>
              <a:rPr dirty="0"/>
              <a:t> </a:t>
            </a:r>
            <a:r>
              <a:rPr dirty="0" err="1"/>
              <a:t>이루어</a:t>
            </a:r>
            <a:r>
              <a:rPr dirty="0"/>
              <a:t> </a:t>
            </a:r>
            <a:r>
              <a:rPr dirty="0" err="1"/>
              <a:t>쌓아</a:t>
            </a:r>
            <a:r>
              <a:rPr dirty="0"/>
              <a:t> </a:t>
            </a:r>
            <a:r>
              <a:rPr dirty="0" err="1"/>
              <a:t>놓았습니다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875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of Israel and Judah who lived in the towns of Judah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brought a tithe of their herds and flocks and a tithe of the holy things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dedicated to the LORD their God, and they piled them in heaps.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백성들은 이 일을 셋째 달에 시작해 일곱째 달에 끝냈습니다.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began doing this in the third month and finished in the seventh month.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히스기야와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신하들이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그 </a:t>
            </a:r>
            <a:r>
              <a:rPr dirty="0" err="1"/>
              <a:t>쌓아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찬양하고</a:t>
            </a:r>
            <a:r>
              <a:rPr dirty="0"/>
              <a:t> 그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축복했습니다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904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Hezekiah and his officials came and saw the heaps,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praised the LORD and blessed his people Israel.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히스기야는 제사장들과 레위 사람들에게 그 쌓아 놓은 더미에 대해 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Hezekiah asked the priests and Levites about the heaps;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1412</Words>
  <Application>Microsoft Office PowerPoint</Application>
  <PresentationFormat>와이드스크린</PresentationFormat>
  <Paragraphs>135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2022-09-16T23:10:27Z</dcterms:modified>
</cp:coreProperties>
</file>