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히스기야가</a:t>
            </a:r>
            <a:r>
              <a:rPr dirty="0"/>
              <a:t> </a:t>
            </a:r>
            <a:r>
              <a:rPr dirty="0" err="1"/>
              <a:t>충성스럽게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다 한 </a:t>
            </a:r>
            <a:r>
              <a:rPr dirty="0" err="1"/>
              <a:t>후에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앗시리아</a:t>
            </a:r>
            <a:r>
              <a:rPr dirty="0"/>
              <a:t> 왕 </a:t>
            </a:r>
            <a:r>
              <a:rPr dirty="0" err="1"/>
              <a:t>산헤립이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산헤립은</a:t>
            </a:r>
            <a:r>
              <a:rPr dirty="0"/>
              <a:t> </a:t>
            </a:r>
            <a:r>
              <a:rPr dirty="0" err="1"/>
              <a:t>견고한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포위하고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점령하려고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1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all that Hezekiah had so faithfully done,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Sennacherib king of Assyria came and invaded Judah.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laid siege to the fortified cities, thinking to conquer them for himself.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4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위대하신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포위된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당당하냐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3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Sennacherib king of Assyria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what are you basing your confidence,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remain in Jerusalem under siege?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히스기야가</a:t>
            </a:r>
            <a:r>
              <a:rPr dirty="0"/>
              <a:t> ‘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내시리라’라고</a:t>
            </a:r>
            <a:r>
              <a:rPr dirty="0"/>
              <a:t> </a:t>
            </a:r>
            <a:r>
              <a:rPr dirty="0" err="1"/>
              <a:t>말하는데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굶주림과</a:t>
            </a:r>
            <a:r>
              <a:rPr dirty="0"/>
              <a:t> </a:t>
            </a:r>
            <a:r>
              <a:rPr dirty="0" err="1"/>
              <a:t>목마름으로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3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Hezekiah says, `The LORD our God will save 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hand of the king of Assyria,'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misleading you,</a:t>
            </a:r>
            <a:r>
              <a:rPr lang="en-US" dirty="0"/>
              <a:t> </a:t>
            </a:r>
            <a:r>
              <a:rPr dirty="0"/>
              <a:t>to let you die of hunger and thirst.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558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산당들과</a:t>
            </a:r>
            <a:r>
              <a:rPr dirty="0"/>
              <a:t> </a:t>
            </a:r>
            <a:r>
              <a:rPr dirty="0" err="1"/>
              <a:t>제단들을</a:t>
            </a:r>
            <a:r>
              <a:rPr dirty="0"/>
              <a:t> </a:t>
            </a:r>
            <a:r>
              <a:rPr dirty="0" err="1"/>
              <a:t>없애고</a:t>
            </a:r>
            <a:r>
              <a:rPr lang="en-US"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너희는</a:t>
            </a:r>
            <a:r>
              <a:rPr dirty="0"/>
              <a:t> 한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경배하고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번제물을</a:t>
            </a:r>
            <a:r>
              <a:rPr dirty="0"/>
              <a:t> </a:t>
            </a:r>
            <a:r>
              <a:rPr dirty="0" err="1"/>
              <a:t>올려야</a:t>
            </a:r>
            <a:r>
              <a:rPr dirty="0"/>
              <a:t> </a:t>
            </a:r>
            <a:r>
              <a:rPr dirty="0" err="1"/>
              <a:t>한다’라고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9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not Hezekiah himself remove this god's high places and altars,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 to Judah and Jerusalem,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`You must worship before one altar</a:t>
            </a:r>
            <a:r>
              <a:rPr lang="en-US" dirty="0"/>
              <a:t> </a:t>
            </a:r>
            <a:r>
              <a:rPr dirty="0"/>
              <a:t>and burn sacrifices on it'?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4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나와</a:t>
            </a:r>
            <a:r>
              <a:rPr dirty="0"/>
              <a:t> 내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했는지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신들이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내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낼 수 </a:t>
            </a:r>
            <a:r>
              <a:rPr dirty="0" err="1"/>
              <a:t>있었느냐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3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not know what I and my fathers have done to all the peoples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other lands? Were the gods of those nations ever able to deliver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land from my hand?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435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내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멸망당한</a:t>
            </a:r>
            <a:r>
              <a:rPr dirty="0"/>
              <a:t> 그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신들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그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낼 수 </a:t>
            </a:r>
            <a:r>
              <a:rPr dirty="0" err="1"/>
              <a:t>있었느냐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내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낼 것 </a:t>
            </a:r>
            <a:r>
              <a:rPr dirty="0" err="1"/>
              <a:t>같으냐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9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of all the gods of these nations that my fathers destroyed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been able to save his people from me?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then can your god deliver you from my hand?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010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히스기야가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속이고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이끌지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민족이나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신도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백성들을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손이나</a:t>
            </a:r>
            <a:r>
              <a:rPr dirty="0"/>
              <a:t> 내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내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낼 수 </a:t>
            </a:r>
            <a:r>
              <a:rPr dirty="0" err="1"/>
              <a:t>있겠느냐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89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do not let Hezekiah deceive you and mislead you like this.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believe him, for no god of any nation or kingdom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been able to deliver his people from my hand or the hand of my fathers.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less will your god deliver you from my hand!"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산헤립의 신복들도 여호와 하나님과 그 종 히스기야를 더욱 비난했습니다.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27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Sennacherib's officers spoke further against the LORD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against his servant Hezekiah.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산헤립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또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모독하는</a:t>
            </a:r>
            <a:r>
              <a:rPr dirty="0"/>
              <a:t> </a:t>
            </a:r>
            <a:r>
              <a:rPr dirty="0" err="1"/>
              <a:t>내용의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다른</a:t>
            </a:r>
            <a:r>
              <a:rPr dirty="0"/>
              <a:t> 땅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신들이</a:t>
            </a:r>
            <a:r>
              <a:rPr dirty="0"/>
              <a:t> 그 </a:t>
            </a:r>
            <a:r>
              <a:rPr dirty="0" err="1"/>
              <a:t>백성들을</a:t>
            </a:r>
            <a:r>
              <a:rPr dirty="0"/>
              <a:t> 내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못했던</a:t>
            </a:r>
            <a:r>
              <a:rPr dirty="0"/>
              <a:t> </a:t>
            </a:r>
            <a:r>
              <a:rPr dirty="0" err="1"/>
              <a:t>것처럼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히스기야의</a:t>
            </a:r>
            <a:r>
              <a:rPr dirty="0"/>
              <a:t> </a:t>
            </a:r>
            <a:r>
              <a:rPr dirty="0" err="1"/>
              <a:t>신도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내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12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also wrote letters insulting the LORD, the God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saying this against him: "Just as the gods of the peoples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other lands did not rescue their people from my hand,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god of Hezekiah will not rescue his people from my hand."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함락시키려고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두려움을</a:t>
            </a:r>
            <a:r>
              <a:rPr dirty="0"/>
              <a:t> </a:t>
            </a:r>
            <a:r>
              <a:rPr dirty="0" err="1"/>
              <a:t>주며</a:t>
            </a:r>
            <a:r>
              <a:rPr dirty="0"/>
              <a:t> </a:t>
            </a:r>
            <a:r>
              <a:rPr dirty="0" err="1"/>
              <a:t>괴롭게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02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called out in Hebrew to the people of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on the wall, to terrify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them afraid in order to capture the city.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신들처럼</a:t>
            </a:r>
            <a:r>
              <a:rPr dirty="0"/>
              <a:t> </a:t>
            </a:r>
            <a:r>
              <a:rPr dirty="0" err="1"/>
              <a:t>훼방하며</a:t>
            </a:r>
            <a:r>
              <a:rPr dirty="0"/>
              <a:t> </a:t>
            </a:r>
            <a:r>
              <a:rPr dirty="0" err="1"/>
              <a:t>지껄였습니다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05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spoke about the God of Jerusalem as they did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 gods of the other peoples of the world -- the work of men's hands.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히스기야는 산헤립이 예루살렘을 치러 온 것을 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52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Hezekiah saw that Sennacherib had come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he intended to make war on Jerusalem,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히스기야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아모스의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이사야는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큰소리로</a:t>
            </a:r>
            <a:r>
              <a:rPr dirty="0"/>
              <a:t> </a:t>
            </a:r>
            <a:r>
              <a:rPr dirty="0" err="1"/>
              <a:t>기도했습니다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63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Hezekiah and the prophet Isaiah son of </a:t>
            </a:r>
            <a:r>
              <a:rPr dirty="0" err="1"/>
              <a:t>Amoz</a:t>
            </a:r>
            <a:r>
              <a:rPr dirty="0"/>
              <a:t> cried 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prayer to heaven about this.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한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군대의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용사들과</a:t>
            </a:r>
            <a:r>
              <a:rPr lang="en-US"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신하들을</a:t>
            </a:r>
            <a:r>
              <a:rPr dirty="0"/>
              <a:t> </a:t>
            </a:r>
            <a:r>
              <a:rPr dirty="0" err="1"/>
              <a:t>죽이셨습니다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부끄러움에</a:t>
            </a:r>
            <a:r>
              <a:rPr dirty="0"/>
              <a:t> </a:t>
            </a:r>
            <a:r>
              <a:rPr dirty="0" err="1"/>
              <a:t>휩싸여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물러가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신의</a:t>
            </a:r>
            <a:r>
              <a:rPr dirty="0"/>
              <a:t> </a:t>
            </a:r>
            <a:r>
              <a:rPr dirty="0" err="1"/>
              <a:t>신전으로</a:t>
            </a:r>
            <a:r>
              <a:rPr dirty="0"/>
              <a:t> </a:t>
            </a:r>
            <a:r>
              <a:rPr dirty="0" err="1"/>
              <a:t>들어갔는데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몇몇이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85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sent an angel, who annihilated all the fighting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leaders and officers in the camp of the Assyrian king.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withdrew to his own land in disgrace.</a:t>
            </a:r>
            <a:r>
              <a:rPr lang="en-US" dirty="0"/>
              <a:t> </a:t>
            </a:r>
            <a:r>
              <a:rPr dirty="0"/>
              <a:t>And when he went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the temple of his god, some of his sons cut him down with the sword.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히스기야와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백성들을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앗시리아</a:t>
            </a:r>
            <a:r>
              <a:rPr dirty="0"/>
              <a:t> 왕 </a:t>
            </a:r>
            <a:r>
              <a:rPr dirty="0" err="1"/>
              <a:t>산헤립의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여러모로</a:t>
            </a:r>
            <a:r>
              <a:rPr dirty="0"/>
              <a:t> </a:t>
            </a:r>
            <a:r>
              <a:rPr dirty="0" err="1"/>
              <a:t>돌보아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7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saved Hezekiah and the people of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hand of Sennacherib king of Assyria and from the hand of all others.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care of them on every side.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예물들을</a:t>
            </a:r>
            <a:r>
              <a:rPr dirty="0"/>
              <a:t> </a:t>
            </a:r>
            <a:r>
              <a:rPr dirty="0" err="1"/>
              <a:t>가져왔고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히스기야에게</a:t>
            </a:r>
            <a:r>
              <a:rPr dirty="0"/>
              <a:t> </a:t>
            </a:r>
            <a:r>
              <a:rPr dirty="0" err="1"/>
              <a:t>값진</a:t>
            </a:r>
            <a:r>
              <a:rPr dirty="0"/>
              <a:t> </a:t>
            </a:r>
            <a:r>
              <a:rPr dirty="0" err="1"/>
              <a:t>선물들을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그때부터</a:t>
            </a:r>
            <a:r>
              <a:rPr dirty="0"/>
              <a:t> </a:t>
            </a: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존경을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18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brought offerings to Jerusalem for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valuable gifts for Hezekiah king of Judah.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then on he was highly regarded by all the nations.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03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히스기야가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드렸고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히스기야에게</a:t>
            </a:r>
            <a:r>
              <a:rPr dirty="0"/>
              <a:t> </a:t>
            </a:r>
            <a:r>
              <a:rPr dirty="0" err="1"/>
              <a:t>응답해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2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those days Hezekiah became ill and was at the point of death.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prayed to the LORD, who answered him and gave him a miraculous sign.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교만해져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은혜에</a:t>
            </a:r>
            <a:r>
              <a:rPr dirty="0"/>
              <a:t> </a:t>
            </a:r>
            <a:r>
              <a:rPr dirty="0" err="1"/>
              <a:t>보답하지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히스기야와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95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Hezekiah's heart was proud and he did not respond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kindness</a:t>
            </a:r>
            <a:r>
              <a:rPr lang="en-US" dirty="0"/>
              <a:t> </a:t>
            </a:r>
            <a:r>
              <a:rPr dirty="0"/>
              <a:t>shown him;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LORD's wrath was on him and on Judah and Jerusalem.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교만함을</a:t>
            </a:r>
            <a:r>
              <a:rPr dirty="0"/>
              <a:t> </a:t>
            </a:r>
            <a:r>
              <a:rPr dirty="0" err="1"/>
              <a:t>회개했고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회개했습니다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히스기야가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동안에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24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Hezekiah repented of the pride of his heart,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did the people of Jerusalem;</a:t>
            </a:r>
            <a:r>
              <a:rPr lang="en-US" dirty="0"/>
              <a:t> </a:t>
            </a:r>
            <a:r>
              <a:rPr dirty="0"/>
              <a:t>therefore the LORD's wrath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not come upon them during the days of Hezekiah.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08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히스기야는</a:t>
            </a:r>
            <a:r>
              <a:rPr dirty="0"/>
              <a:t> 큰 </a:t>
            </a:r>
            <a:r>
              <a:rPr dirty="0" err="1"/>
              <a:t>부와</a:t>
            </a:r>
            <a:r>
              <a:rPr dirty="0"/>
              <a:t> </a:t>
            </a:r>
            <a:r>
              <a:rPr dirty="0" err="1"/>
              <a:t>명예를</a:t>
            </a:r>
            <a:r>
              <a:rPr dirty="0"/>
              <a:t> </a:t>
            </a:r>
            <a:r>
              <a:rPr dirty="0" err="1"/>
              <a:t>가졌고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은, 금, </a:t>
            </a:r>
            <a:r>
              <a:rPr dirty="0" err="1"/>
              <a:t>보석</a:t>
            </a:r>
            <a:r>
              <a:rPr dirty="0"/>
              <a:t>, </a:t>
            </a:r>
            <a:r>
              <a:rPr dirty="0" err="1"/>
              <a:t>향료</a:t>
            </a:r>
            <a:r>
              <a:rPr dirty="0"/>
              <a:t>, </a:t>
            </a:r>
            <a:r>
              <a:rPr dirty="0" err="1"/>
              <a:t>방패</a:t>
            </a:r>
            <a:r>
              <a:rPr dirty="0"/>
              <a:t> 등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값진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두는</a:t>
            </a:r>
            <a:r>
              <a:rPr dirty="0"/>
              <a:t> </a:t>
            </a:r>
            <a:r>
              <a:rPr dirty="0" err="1"/>
              <a:t>창고를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63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Hezekiah had very great riches and honor,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made treasuries for his silver and gold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his precious stones, spices, shields and all kinds of valuables.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추수한</a:t>
            </a:r>
            <a:r>
              <a:rPr dirty="0"/>
              <a:t> </a:t>
            </a:r>
            <a:r>
              <a:rPr dirty="0" err="1"/>
              <a:t>곡식과</a:t>
            </a:r>
            <a:r>
              <a:rPr dirty="0"/>
              <a:t> 새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두는</a:t>
            </a:r>
            <a:r>
              <a:rPr dirty="0"/>
              <a:t> </a:t>
            </a:r>
            <a:r>
              <a:rPr dirty="0" err="1"/>
              <a:t>창고를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짐승들을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외양간을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양들을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우리들을</a:t>
            </a:r>
            <a:r>
              <a:rPr dirty="0"/>
              <a:t> </a:t>
            </a:r>
            <a:r>
              <a:rPr dirty="0" err="1"/>
              <a:t>갖췄습니다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06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made buildings to store the harvest of grain, new wine and oil;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made stalls for various kinds of cattle, and pens for the flocks.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더 </a:t>
            </a:r>
            <a:r>
              <a:rPr dirty="0" err="1"/>
              <a:t>만들었습니다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주셨던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59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built villages and acquired great numbers of flocks and herds,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 had given him very great riches.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 </a:t>
            </a:r>
            <a:r>
              <a:rPr dirty="0" err="1"/>
              <a:t>신하들과</a:t>
            </a:r>
            <a:r>
              <a:rPr dirty="0"/>
              <a:t> </a:t>
            </a:r>
            <a:r>
              <a:rPr dirty="0" err="1"/>
              <a:t>용사들과</a:t>
            </a:r>
            <a:r>
              <a:rPr dirty="0"/>
              <a:t> </a:t>
            </a:r>
            <a:r>
              <a:rPr dirty="0" err="1"/>
              <a:t>의논해</a:t>
            </a:r>
            <a:r>
              <a:rPr dirty="0"/>
              <a:t> 성 </a:t>
            </a:r>
            <a:r>
              <a:rPr dirty="0" err="1"/>
              <a:t>밖의</a:t>
            </a:r>
            <a:r>
              <a:rPr dirty="0"/>
              <a:t> </a:t>
            </a:r>
            <a:r>
              <a:rPr dirty="0" err="1"/>
              <a:t>샘에서</a:t>
            </a:r>
            <a:r>
              <a:rPr dirty="0"/>
              <a:t> </a:t>
            </a:r>
            <a:r>
              <a:rPr dirty="0" err="1"/>
              <a:t>물의</a:t>
            </a:r>
            <a:r>
              <a:rPr dirty="0"/>
              <a:t> </a:t>
            </a:r>
            <a:r>
              <a:rPr dirty="0" err="1"/>
              <a:t>근원을</a:t>
            </a:r>
            <a:r>
              <a:rPr dirty="0"/>
              <a:t> </a:t>
            </a:r>
            <a:r>
              <a:rPr dirty="0" err="1"/>
              <a:t>막기로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49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consulted with his officials and military staff about blocking off the water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springs outside the city, and they helped him.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기혼</a:t>
            </a:r>
            <a:r>
              <a:rPr dirty="0"/>
              <a:t> </a:t>
            </a:r>
            <a:r>
              <a:rPr dirty="0" err="1"/>
              <a:t>샘의</a:t>
            </a:r>
            <a:r>
              <a:rPr dirty="0"/>
              <a:t> </a:t>
            </a:r>
            <a:r>
              <a:rPr dirty="0" err="1"/>
              <a:t>위쪽을</a:t>
            </a:r>
            <a:r>
              <a:rPr dirty="0"/>
              <a:t> </a:t>
            </a:r>
            <a:r>
              <a:rPr dirty="0" err="1"/>
              <a:t>막아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서쪽으로</a:t>
            </a:r>
            <a:r>
              <a:rPr dirty="0"/>
              <a:t> </a:t>
            </a:r>
            <a:r>
              <a:rPr dirty="0" err="1"/>
              <a:t>물길을</a:t>
            </a:r>
            <a:r>
              <a:rPr dirty="0"/>
              <a:t> 튼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히스기야였습니다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히스기야가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잘됐습니다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64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Hezekiah who blocked the upper outlet of the Gihon spring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channeled the water down to the west side of the City of David.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succeeded in everything he undertook.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지도자들이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나타난</a:t>
            </a:r>
            <a:r>
              <a:rPr dirty="0"/>
              <a:t> </a:t>
            </a:r>
            <a:r>
              <a:rPr dirty="0" err="1"/>
              <a:t>기적들에</a:t>
            </a:r>
            <a:r>
              <a:rPr dirty="0"/>
              <a:t> </a:t>
            </a:r>
            <a:r>
              <a:rPr dirty="0" err="1"/>
              <a:t>대해</a:t>
            </a:r>
            <a:r>
              <a:rPr lang="en-US" dirty="0"/>
              <a:t> </a:t>
            </a:r>
            <a:r>
              <a:rPr dirty="0" err="1"/>
              <a:t>묻기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사절단을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히스기야를</a:t>
            </a:r>
            <a:r>
              <a:rPr dirty="0"/>
              <a:t> </a:t>
            </a:r>
            <a:r>
              <a:rPr dirty="0" err="1"/>
              <a:t>시험해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알아보려고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히스기야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16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envoys were sent by the rulers of Babylon to ask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 miraculous sign that had occurred in the land,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left him to test him and to know everything that was in his heart.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히스기야가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헌신적인</a:t>
            </a:r>
            <a:r>
              <a:rPr dirty="0"/>
              <a:t> </a:t>
            </a:r>
            <a:r>
              <a:rPr dirty="0" err="1"/>
              <a:t>행동은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아모스의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이사야의</a:t>
            </a:r>
            <a:r>
              <a:rPr dirty="0"/>
              <a:t> </a:t>
            </a:r>
            <a:r>
              <a:rPr dirty="0" err="1"/>
              <a:t>예언서와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역사책에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9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events of Hezekiah's reign and his acts of devotion are written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vision of the prophet Isaiah son of </a:t>
            </a:r>
            <a:r>
              <a:rPr dirty="0" err="1"/>
              <a:t>Amoz</a:t>
            </a:r>
            <a:r>
              <a:rPr dirty="0"/>
              <a:t> in the book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kings of Judah and Israel.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히스기야는</a:t>
            </a:r>
            <a:r>
              <a:rPr dirty="0"/>
              <a:t> 그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잠들었고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무덤이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히스기야가</a:t>
            </a:r>
            <a:r>
              <a:rPr dirty="0"/>
              <a:t> </a:t>
            </a:r>
            <a:r>
              <a:rPr dirty="0" err="1"/>
              <a:t>죽었을</a:t>
            </a:r>
            <a:r>
              <a:rPr dirty="0"/>
              <a:t> 때 </a:t>
            </a:r>
            <a:r>
              <a:rPr dirty="0" err="1"/>
              <a:t>경의를</a:t>
            </a:r>
            <a:r>
              <a:rPr dirty="0"/>
              <a:t> </a:t>
            </a:r>
            <a:r>
              <a:rPr dirty="0" err="1"/>
              <a:t>표했습니다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므낫세가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9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Hezekiah rested with his fathers and was buried on the hill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tombs of David's descendants are.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Judah and the people of Jerusalem honored him when he died.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Manasseh his son succeeded him as 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샘과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굽어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물길을</a:t>
            </a:r>
            <a:r>
              <a:rPr dirty="0"/>
              <a:t> </a:t>
            </a:r>
            <a:r>
              <a:rPr dirty="0" err="1"/>
              <a:t>막아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이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얻겠는가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8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large force of men assembled, and they blocked all the springs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stream that flowed through the land.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should the kings of Assyria come and find plenty of water?" they said.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성벽의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부분</a:t>
            </a:r>
            <a:r>
              <a:rPr dirty="0"/>
              <a:t> </a:t>
            </a:r>
            <a:r>
              <a:rPr dirty="0" err="1"/>
              <a:t>이곳저곳을</a:t>
            </a:r>
            <a:r>
              <a:rPr dirty="0"/>
              <a:t> 다 </a:t>
            </a:r>
            <a:r>
              <a:rPr dirty="0" err="1"/>
              <a:t>고치고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망대를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데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쏟았습니다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바깥쪽으로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더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무기와</a:t>
            </a:r>
            <a:r>
              <a:rPr dirty="0"/>
              <a:t> </a:t>
            </a:r>
            <a:r>
              <a:rPr dirty="0" err="1"/>
              <a:t>방패들을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00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worked hard repairing all the broken sections of the wall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building towers on it. He built another wall outside that one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reinforced the supporting terraces of the City of David.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made large numbers of weapons and shields.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지휘할</a:t>
            </a:r>
            <a:r>
              <a:rPr dirty="0"/>
              <a:t> </a:t>
            </a:r>
            <a:r>
              <a:rPr dirty="0" err="1"/>
              <a:t>군사령관들을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성문</a:t>
            </a:r>
            <a:r>
              <a:rPr dirty="0"/>
              <a:t> 앞 </a:t>
            </a:r>
            <a:r>
              <a:rPr dirty="0" err="1"/>
              <a:t>광장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모으고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위로의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용기를</a:t>
            </a:r>
            <a:r>
              <a:rPr dirty="0"/>
              <a:t> </a:t>
            </a:r>
            <a:r>
              <a:rPr dirty="0" err="1"/>
              <a:t>북돋웠습니다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9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appointed military officers over the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assembled them</a:t>
            </a:r>
            <a:r>
              <a:rPr lang="en-US" dirty="0"/>
              <a:t> </a:t>
            </a:r>
            <a:r>
              <a:rPr dirty="0"/>
              <a:t>before him in the square at the city gate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encouraged them with these words: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용기를</a:t>
            </a:r>
            <a:r>
              <a:rPr dirty="0"/>
              <a:t> </a:t>
            </a:r>
            <a:r>
              <a:rPr dirty="0" err="1"/>
              <a:t>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그 큰 </a:t>
            </a:r>
            <a:r>
              <a:rPr dirty="0" err="1"/>
              <a:t>군대로</a:t>
            </a:r>
            <a:r>
              <a:rPr dirty="0"/>
              <a:t> </a:t>
            </a:r>
            <a:r>
              <a:rPr dirty="0" err="1"/>
              <a:t>인해</a:t>
            </a:r>
            <a:r>
              <a:rPr lang="en-US" dirty="0"/>
              <a:t> </a:t>
            </a:r>
            <a:r>
              <a:rPr dirty="0" err="1"/>
              <a:t>두려워하거나</a:t>
            </a:r>
            <a:r>
              <a:rPr dirty="0"/>
              <a:t> </a:t>
            </a:r>
            <a:r>
              <a:rPr dirty="0" err="1"/>
              <a:t>낙심하지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그보다</a:t>
            </a:r>
            <a:r>
              <a:rPr dirty="0"/>
              <a:t> 더 큰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2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strong and courageous. Do not be afraid or discouraged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king of Assyria and the vast army with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there is a greater power with us than with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그에게는</a:t>
            </a:r>
            <a:r>
              <a:rPr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팔뿐이지만</a:t>
            </a:r>
            <a:r>
              <a:rPr dirty="0"/>
              <a:t> </a:t>
            </a:r>
            <a:r>
              <a:rPr dirty="0" err="1"/>
              <a:t>우리에게는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계시다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히스기야의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용기를</a:t>
            </a:r>
            <a:r>
              <a:rPr dirty="0"/>
              <a:t> </a:t>
            </a:r>
            <a:r>
              <a:rPr dirty="0" err="1"/>
              <a:t>얻었습니다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34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him is only the arm of flesh, but with us is the LORD our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help us</a:t>
            </a:r>
            <a:r>
              <a:rPr lang="en-US" dirty="0"/>
              <a:t> </a:t>
            </a:r>
            <a:r>
              <a:rPr dirty="0"/>
              <a:t>and to fight our battles." And the people gained confidence from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Hezekiah the king of Judah said.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앗시리아</a:t>
            </a:r>
            <a:r>
              <a:rPr dirty="0"/>
              <a:t> 왕 </a:t>
            </a:r>
            <a:r>
              <a:rPr dirty="0" err="1"/>
              <a:t>산헤립과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군대들이</a:t>
            </a:r>
            <a:r>
              <a:rPr dirty="0"/>
              <a:t> </a:t>
            </a:r>
            <a:r>
              <a:rPr dirty="0" err="1"/>
              <a:t>라기스를</a:t>
            </a:r>
            <a:r>
              <a:rPr dirty="0"/>
              <a:t> </a:t>
            </a:r>
            <a:r>
              <a:rPr dirty="0" err="1"/>
              <a:t>포위하고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신복들을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히스기야와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9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Later, when Sennacherib king of Assyria and all his forces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laying siege to Lachish, he sent his officers to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this message for Hezekiah king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all the people of Judah who were there: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2122</Words>
  <Application>Microsoft Office PowerPoint</Application>
  <PresentationFormat>와이드스크린</PresentationFormat>
  <Paragraphs>215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131</cp:revision>
  <dcterms:created xsi:type="dcterms:W3CDTF">2019-02-17T10:11:46Z</dcterms:created>
  <dcterms:modified xsi:type="dcterms:W3CDTF">2022-09-17T00:54:47Z</dcterms:modified>
</cp:coreProperties>
</file>