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F6D1817-882F-4A44-92A5-C0EF71714840}" type="datetimeFigureOut">
              <a:rPr kumimoji="1" lang="ko-KR" altLang="en-US" smtClean="0"/>
              <a:pPr/>
              <a:t>2022-09-17</a:t>
            </a:fld>
            <a:endParaRPr kumimoji="1"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kumimoji="1"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4879D9AA-53CD-A94B-9002-8F3D2BD40A7E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나눔고딕" panose="020D0604000000000000" pitchFamily="50" charset="-127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므낫세는 12세에 왕이 됐고 55년 동안 예루살렘에서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Manasseh was twelve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fifty-five years.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88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므낫세와</a:t>
            </a:r>
            <a:r>
              <a:rPr dirty="0"/>
              <a:t> 그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말씀하셨지만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36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spoke to Manasseh and his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paid no attention.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31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군사령관들을</a:t>
            </a:r>
            <a:r>
              <a:rPr dirty="0"/>
              <a:t> </a:t>
            </a:r>
            <a:r>
              <a:rPr dirty="0" err="1"/>
              <a:t>보냈는데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므낫세를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잡아</a:t>
            </a:r>
            <a:r>
              <a:rPr dirty="0"/>
              <a:t> </a:t>
            </a:r>
            <a:r>
              <a:rPr dirty="0" err="1"/>
              <a:t>코에</a:t>
            </a:r>
            <a:r>
              <a:rPr dirty="0"/>
              <a:t> </a:t>
            </a:r>
            <a:r>
              <a:rPr dirty="0" err="1"/>
              <a:t>고리를</a:t>
            </a:r>
            <a:r>
              <a:rPr dirty="0"/>
              <a:t> </a:t>
            </a:r>
            <a:r>
              <a:rPr dirty="0" err="1"/>
              <a:t>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사슬로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끌어갔습니다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1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brought against them the army commanders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king of Assyria, who took Manasseh prisoner, put a hook in his nose,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bound him with bronze shackles and took him to Babylon.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고난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구하고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겸손해졌습니다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1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distress he sought the favor of the LORD his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humbled himself greatly before the God of his fathers.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기도드렸고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맹세에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움직여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간구를</a:t>
            </a:r>
            <a:r>
              <a:rPr dirty="0"/>
              <a:t> </a:t>
            </a:r>
            <a:r>
              <a:rPr dirty="0" err="1"/>
              <a:t>들어주셨습니다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므낫세를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돌려보내셨습니다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하나님이심을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74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he prayed to him, the LORD was moved by his entreaty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listened to his plea; so he brought him back to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his kingdom. Then Manasseh knew that the LORD is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골짜기에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기혼</a:t>
            </a:r>
            <a:r>
              <a:rPr dirty="0"/>
              <a:t> </a:t>
            </a:r>
            <a:r>
              <a:rPr dirty="0" err="1"/>
              <a:t>샘의</a:t>
            </a:r>
            <a:r>
              <a:rPr dirty="0"/>
              <a:t> </a:t>
            </a:r>
            <a:r>
              <a:rPr dirty="0" err="1"/>
              <a:t>서쪽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바깥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재건했는데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물고기</a:t>
            </a:r>
            <a:r>
              <a:rPr dirty="0"/>
              <a:t> 문 </a:t>
            </a:r>
            <a:r>
              <a:rPr dirty="0" err="1"/>
              <a:t>입구에서부터</a:t>
            </a:r>
            <a:r>
              <a:rPr dirty="0"/>
              <a:t> </a:t>
            </a:r>
            <a:r>
              <a:rPr dirty="0" err="1"/>
              <a:t>오벨</a:t>
            </a:r>
            <a:r>
              <a:rPr dirty="0"/>
              <a:t> </a:t>
            </a:r>
            <a:r>
              <a:rPr dirty="0" err="1"/>
              <a:t>산지를</a:t>
            </a:r>
            <a:r>
              <a:rPr dirty="0"/>
              <a:t> </a:t>
            </a:r>
            <a:r>
              <a:rPr dirty="0" err="1"/>
              <a:t>둘러쌓았고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높게</a:t>
            </a:r>
            <a:r>
              <a:rPr dirty="0"/>
              <a:t> </a:t>
            </a:r>
            <a:r>
              <a:rPr dirty="0" err="1"/>
              <a:t>지었습니다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든든한</a:t>
            </a:r>
            <a:r>
              <a:rPr dirty="0"/>
              <a:t> </a:t>
            </a:r>
            <a:r>
              <a:rPr dirty="0" err="1"/>
              <a:t>성들에</a:t>
            </a:r>
            <a:r>
              <a:rPr dirty="0"/>
              <a:t> </a:t>
            </a:r>
            <a:r>
              <a:rPr dirty="0" err="1"/>
              <a:t>군사령관들을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10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 he rebuilt the outer wall of the City of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west of the Gihon spring in the valley, as far as the entrance of the Fish Gate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encircling the hill of </a:t>
            </a:r>
            <a:r>
              <a:rPr dirty="0" err="1"/>
              <a:t>Ophel</a:t>
            </a:r>
            <a:r>
              <a:rPr dirty="0"/>
              <a:t>; he also made it much higher.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stationed military commanders in all the fortified cities in Judah.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없애고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제단들을</a:t>
            </a:r>
            <a:r>
              <a:rPr dirty="0"/>
              <a:t> </a:t>
            </a:r>
            <a:r>
              <a:rPr dirty="0" err="1"/>
              <a:t>비롯한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없앴습니다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9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got rid of the foreign gods and removed the image</a:t>
            </a:r>
            <a:r>
              <a:rPr lang="en-US" dirty="0"/>
              <a:t> </a:t>
            </a:r>
            <a:r>
              <a:rPr dirty="0"/>
              <a:t>from the temple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LORD, as well as all the altars</a:t>
            </a:r>
            <a:r>
              <a:rPr lang="en-US" dirty="0"/>
              <a:t> </a:t>
            </a:r>
            <a:r>
              <a:rPr dirty="0"/>
              <a:t>he had built on the temple hill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Jerusalem; and he threw them out of the city.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04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보수하고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화목제물과</a:t>
            </a:r>
            <a:r>
              <a:rPr dirty="0"/>
              <a:t> </a:t>
            </a:r>
            <a:r>
              <a:rPr dirty="0" err="1"/>
              <a:t>감사제물을</a:t>
            </a:r>
            <a:r>
              <a:rPr dirty="0"/>
              <a:t> </a:t>
            </a:r>
            <a:r>
              <a:rPr dirty="0" err="1"/>
              <a:t>드렸으며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유다에게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22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restored the altar of the LORD and sacrificed fellowship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thank offerings on it, and told Judah to serve the LORD, the God of Israel.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여호와께만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산당에서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people, however, continued to sacrifice at the high places,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to the LORD their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므낫세가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일들과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기도와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선견자들이</a:t>
            </a:r>
            <a:r>
              <a:rPr dirty="0"/>
              <a:t> 한 </a:t>
            </a:r>
            <a:r>
              <a:rPr dirty="0" err="1"/>
              <a:t>말들은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왕들의</a:t>
            </a:r>
            <a:r>
              <a:rPr dirty="0"/>
              <a:t> </a:t>
            </a:r>
            <a:r>
              <a:rPr dirty="0" err="1"/>
              <a:t>역사책에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66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other events of Manasseh's reign, including his prayer to his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words the seers spoke to him in the name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Israel, are written in the annals of the kings of Israel.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70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맹세를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움직이신</a:t>
            </a:r>
            <a:r>
              <a:rPr dirty="0"/>
              <a:t> 일,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허물</a:t>
            </a:r>
            <a:r>
              <a:rPr dirty="0"/>
              <a:t>,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겸손해지기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산당을</a:t>
            </a:r>
            <a:r>
              <a:rPr dirty="0"/>
              <a:t> </a:t>
            </a:r>
            <a:r>
              <a:rPr dirty="0" err="1"/>
              <a:t>짓고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상과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둔 것,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호새의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83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prayer and how God was moved by his entreaty, as well as all his sins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unfaithfulness, and the sites where he built high places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set up Asherah poles and idols before he humbled himself </a:t>
            </a:r>
            <a:r>
              <a:rPr lang="en-US" altLang="ko-KR" dirty="0">
                <a:ea typeface="나눔고딕" panose="020D0604000000000000" pitchFamily="50" charset="-127"/>
              </a:rPr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are written in the records of the seers.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51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쫓아내신</a:t>
            </a:r>
            <a:r>
              <a:rPr dirty="0"/>
              <a:t> </a:t>
            </a:r>
            <a:r>
              <a:rPr dirty="0" err="1"/>
              <a:t>민족들의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역겨운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따름으로써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34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evil in the eyes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following the detestable practices of the nations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driven out before the Israelites.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조상들과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잠들었고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묻혔습니다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아몬이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1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Manasseh rested with his fathers and was buried in his palace.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Amon his son succeeded him as king.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아몬은 22세에 왕이 됐고 예루살렘에서 2년 동안 다스렸습니다.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67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 was twenty-two years old when he became 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reigned in Jerusalem two years.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아몬은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므낫세가</a:t>
            </a:r>
            <a:r>
              <a:rPr dirty="0"/>
              <a:t> 한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아몬은</a:t>
            </a:r>
            <a:r>
              <a:rPr dirty="0"/>
              <a:t> </a:t>
            </a:r>
            <a:r>
              <a:rPr dirty="0" err="1"/>
              <a:t>므낫세가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우상들을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바쳤습니다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2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evil in the eyes of the LORD, as his father Manasseh had done.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 worshiped and offered sacrifices to all the idols Manasseh had made.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므낫세와</a:t>
            </a:r>
            <a:r>
              <a:rPr dirty="0"/>
              <a:t> </a:t>
            </a:r>
            <a:r>
              <a:rPr dirty="0" err="1"/>
              <a:t>달리</a:t>
            </a:r>
            <a:r>
              <a:rPr dirty="0"/>
              <a:t> </a:t>
            </a:r>
            <a:r>
              <a:rPr dirty="0" err="1"/>
              <a:t>아몬은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겸손하지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아몬은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쌓아만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6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unlike his father Manasseh, he did not humble himself before the LORD;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 increased his guilt.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아몬의 신하들이 그에게 반역해 아몬을 그의 왕궁에서 죽였습니다.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Amon's officials conspired against him and assassinated him in his palace.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 후 그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아몬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반역한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요시야를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6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people of the land killed all who had plotted against King </a:t>
            </a:r>
            <a:r>
              <a:t>Amon,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they made Josiah his son king in his place.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무너뜨린</a:t>
            </a:r>
            <a:r>
              <a:rPr dirty="0"/>
              <a:t> </a:t>
            </a:r>
            <a:r>
              <a:rPr dirty="0" err="1"/>
              <a:t>산당들을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지었고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세웠으며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별들을</a:t>
            </a:r>
            <a:r>
              <a:rPr dirty="0"/>
              <a:t> </a:t>
            </a:r>
            <a:r>
              <a:rPr dirty="0" err="1"/>
              <a:t>경배하고</a:t>
            </a:r>
            <a:r>
              <a:rPr dirty="0"/>
              <a:t> </a:t>
            </a:r>
            <a:r>
              <a:rPr dirty="0" err="1"/>
              <a:t>섬겼습니다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8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rebuilt the high places his father Hezekiah had demolished</a:t>
            </a:r>
            <a:r>
              <a:rPr lang="en-US" altLang="ko-KR" dirty="0">
                <a:ea typeface="나눔고딕" panose="020D0604000000000000" pitchFamily="50" charset="-127"/>
              </a:rPr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also erected altars to the Baals and made Asherah poles.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bowed down to all the starry hosts and worshiped them.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4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“내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두겠다”라고</a:t>
            </a:r>
            <a:r>
              <a:rPr dirty="0"/>
              <a:t> </a:t>
            </a:r>
            <a:r>
              <a:rPr dirty="0" err="1"/>
              <a:t>말씀하신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우상을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0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built altars in the temple of the LORD, of which the LORD had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Name will remain in Jerusalem forever."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여호와의 성전 안팎의 뜰에 하늘의 모든 별들을 위한 제단을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both courts of the temple of the LORD, he built altars to all the starry hosts.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힌놈의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골짜기에서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바쳤고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점을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마법을</a:t>
            </a:r>
            <a:r>
              <a:rPr dirty="0"/>
              <a:t> </a:t>
            </a:r>
            <a:r>
              <a:rPr dirty="0" err="1"/>
              <a:t>행했으며</a:t>
            </a:r>
            <a:r>
              <a:rPr dirty="0"/>
              <a:t> </a:t>
            </a:r>
            <a:r>
              <a:rPr dirty="0" err="1"/>
              <a:t>신접한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무당들의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믿었습니다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저질러서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자아냈습니다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7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sacrificed his sons in the fire in the Valley of Ben Hinnom,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practiced sorcery, divination and witchcraft, and consulted mediums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spiritists</a:t>
            </a:r>
            <a:r>
              <a:rPr dirty="0"/>
              <a:t>. He did much evil in the eyes of the LORD, provoking him to anger.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조각해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성전은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다윗과</a:t>
            </a:r>
            <a:r>
              <a:rPr dirty="0"/>
              <a:t> 그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솔로몬에게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선택한</a:t>
            </a:r>
            <a:r>
              <a:rPr dirty="0"/>
              <a:t> </a:t>
            </a:r>
            <a:r>
              <a:rPr dirty="0" err="1"/>
              <a:t>예루살렘에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이 </a:t>
            </a:r>
            <a:r>
              <a:rPr dirty="0" err="1"/>
              <a:t>성전에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두겠다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340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the carved image he had made and put it in God's temple,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which God had said to David and to his son Solomon,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this temple and in Jerusalem,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 have chosen out of all the tribes of Israel, I will put my Name forever.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다해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법도에</a:t>
            </a:r>
            <a:r>
              <a:rPr dirty="0"/>
              <a:t> </a:t>
            </a:r>
            <a:r>
              <a:rPr dirty="0" err="1"/>
              <a:t>따라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한다면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발이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준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떠나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방황하지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할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곳이었습니다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16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again make the feet of the Israelites leave the land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assigned to your forefathers, if only they will be careful to do everything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commanded them concerning all the laws,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decrees and ordinances given through Moses."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므낫세는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잘못</a:t>
            </a:r>
            <a:r>
              <a:rPr dirty="0"/>
              <a:t> </a:t>
            </a:r>
            <a:r>
              <a:rPr dirty="0" err="1"/>
              <a:t>이끌어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멸망시키신</a:t>
            </a:r>
            <a:r>
              <a:rPr dirty="0"/>
              <a:t> 그 </a:t>
            </a:r>
            <a:r>
              <a:rPr dirty="0" err="1"/>
              <a:t>민족들보다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6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Manasseh led Judah and the people of Jerusalem astray,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did more evil than the nations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destroyed before the Israelites.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1483</Words>
  <Application>Microsoft Office PowerPoint</Application>
  <PresentationFormat>와이드스크린</PresentationFormat>
  <Paragraphs>148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133</cp:revision>
  <dcterms:created xsi:type="dcterms:W3CDTF">2019-02-17T10:11:46Z</dcterms:created>
  <dcterms:modified xsi:type="dcterms:W3CDTF">2022-09-17T05:56:21Z</dcterms:modified>
</cp:coreProperties>
</file>