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F6D1817-882F-4A44-92A5-C0EF71714840}" type="datetimeFigureOut">
              <a:rPr kumimoji="1" lang="ko-KR" altLang="en-US" smtClean="0"/>
              <a:pPr/>
              <a:t>2022-09-17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4879D9AA-53CD-A94B-9002-8F3D2BD40A7E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나눔고딕" panose="020D0604000000000000" pitchFamily="50" charset="-127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요시야는 8세에 왕이 됐고 예루살렘에서 31년 동안 다스렸습니다.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593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Josiah was eight years old when he became king,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reigned in Jerusalem thirty-one years.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감독하도록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맡겼습니다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보수해</a:t>
            </a:r>
            <a:r>
              <a:rPr dirty="0"/>
              <a:t> </a:t>
            </a:r>
            <a:r>
              <a:rPr dirty="0" err="1"/>
              <a:t>건축하는</a:t>
            </a:r>
            <a:r>
              <a:rPr dirty="0"/>
              <a:t> </a:t>
            </a:r>
            <a:r>
              <a:rPr dirty="0" err="1"/>
              <a:t>일꾼들에게</a:t>
            </a:r>
            <a:r>
              <a:rPr dirty="0"/>
              <a:t> 그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50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entrusted it to the men appointed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supervise the work</a:t>
            </a:r>
            <a:r>
              <a:rPr lang="en-US" dirty="0"/>
              <a:t> </a:t>
            </a:r>
            <a:r>
              <a:rPr dirty="0"/>
              <a:t>on the LORD's temple.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men paid the workers who repaired and restored the temple.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70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다듬은</a:t>
            </a:r>
            <a:r>
              <a:rPr dirty="0"/>
              <a:t> </a:t>
            </a:r>
            <a:r>
              <a:rPr dirty="0" err="1"/>
              <a:t>돌과</a:t>
            </a:r>
            <a:r>
              <a:rPr dirty="0"/>
              <a:t>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사도록</a:t>
            </a:r>
            <a:r>
              <a:rPr dirty="0"/>
              <a:t> </a:t>
            </a:r>
            <a:r>
              <a:rPr dirty="0" err="1"/>
              <a:t>목수와</a:t>
            </a:r>
            <a:r>
              <a:rPr dirty="0"/>
              <a:t> </a:t>
            </a:r>
            <a:r>
              <a:rPr dirty="0" err="1"/>
              <a:t>건축하는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주었으며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왕들이</a:t>
            </a:r>
            <a:r>
              <a:rPr dirty="0"/>
              <a:t> </a:t>
            </a:r>
            <a:r>
              <a:rPr dirty="0" err="1"/>
              <a:t>헐어</a:t>
            </a:r>
            <a:r>
              <a:rPr dirty="0"/>
              <a:t> </a:t>
            </a:r>
            <a:r>
              <a:rPr dirty="0" err="1"/>
              <a:t>버린</a:t>
            </a:r>
            <a:r>
              <a:rPr dirty="0"/>
              <a:t> </a:t>
            </a:r>
            <a:r>
              <a:rPr dirty="0" err="1"/>
              <a:t>건물의</a:t>
            </a:r>
            <a:r>
              <a:rPr dirty="0"/>
              <a:t> </a:t>
            </a:r>
            <a:r>
              <a:rPr dirty="0" err="1"/>
              <a:t>천장과</a:t>
            </a:r>
            <a:r>
              <a:rPr dirty="0"/>
              <a:t> </a:t>
            </a:r>
            <a:r>
              <a:rPr dirty="0" err="1"/>
              <a:t>들보를</a:t>
            </a:r>
            <a:r>
              <a:rPr dirty="0"/>
              <a:t> </a:t>
            </a:r>
            <a:r>
              <a:rPr dirty="0" err="1"/>
              <a:t>만들게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74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also gave money to the carpenters and builders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purchase dressed stone,</a:t>
            </a:r>
            <a:r>
              <a:rPr lang="en-US" dirty="0"/>
              <a:t> </a:t>
            </a:r>
            <a:r>
              <a:rPr dirty="0"/>
              <a:t>and timber for joists and beams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buildings that the kings of Judah had allowed to fall into ruin.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556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그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성실하게</a:t>
            </a:r>
            <a:r>
              <a:rPr dirty="0"/>
              <a:t> </a:t>
            </a:r>
            <a:r>
              <a:rPr dirty="0" err="1"/>
              <a:t>일했습니다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감독하고</a:t>
            </a:r>
            <a:r>
              <a:rPr dirty="0"/>
              <a:t> </a:t>
            </a:r>
            <a:r>
              <a:rPr dirty="0" err="1"/>
              <a:t>지시하는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lang="en-US"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므라리</a:t>
            </a:r>
            <a:r>
              <a:rPr dirty="0"/>
              <a:t> </a:t>
            </a:r>
            <a:r>
              <a:rPr dirty="0" err="1"/>
              <a:t>자손들인</a:t>
            </a:r>
            <a:r>
              <a:rPr dirty="0"/>
              <a:t> </a:t>
            </a:r>
            <a:r>
              <a:rPr dirty="0" err="1"/>
              <a:t>야핫과</a:t>
            </a:r>
            <a:r>
              <a:rPr dirty="0"/>
              <a:t> </a:t>
            </a:r>
            <a:r>
              <a:rPr dirty="0" err="1"/>
              <a:t>오바댜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그핫</a:t>
            </a:r>
            <a:r>
              <a:rPr dirty="0"/>
              <a:t> </a:t>
            </a:r>
            <a:r>
              <a:rPr dirty="0" err="1"/>
              <a:t>자손들인</a:t>
            </a:r>
            <a:r>
              <a:rPr dirty="0"/>
              <a:t> </a:t>
            </a:r>
            <a:r>
              <a:rPr dirty="0" err="1"/>
              <a:t>스가랴와</a:t>
            </a:r>
            <a:r>
              <a:rPr dirty="0"/>
              <a:t> </a:t>
            </a:r>
            <a:r>
              <a:rPr dirty="0" err="1"/>
              <a:t>무술람이었습니다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악기</a:t>
            </a:r>
            <a:r>
              <a:rPr dirty="0"/>
              <a:t> </a:t>
            </a:r>
            <a:r>
              <a:rPr dirty="0" err="1"/>
              <a:t>연주에</a:t>
            </a:r>
            <a:r>
              <a:rPr dirty="0"/>
              <a:t> </a:t>
            </a:r>
            <a:r>
              <a:rPr dirty="0" err="1"/>
              <a:t>익숙했던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77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did the work faithfully. Over them to direct them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</a:t>
            </a:r>
            <a:r>
              <a:rPr dirty="0" err="1"/>
              <a:t>Jahath</a:t>
            </a:r>
            <a:r>
              <a:rPr lang="en-US" dirty="0"/>
              <a:t> </a:t>
            </a:r>
            <a:r>
              <a:rPr dirty="0"/>
              <a:t>and Obadiah, Levites descended from </a:t>
            </a:r>
            <a:r>
              <a:rPr dirty="0" err="1"/>
              <a:t>Merari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Zechariah</a:t>
            </a:r>
            <a:r>
              <a:rPr lang="en-US" dirty="0"/>
              <a:t> </a:t>
            </a:r>
            <a:r>
              <a:rPr dirty="0"/>
              <a:t>and </a:t>
            </a:r>
            <a:r>
              <a:rPr dirty="0" err="1"/>
              <a:t>Meshullam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/>
              <a:t>descended from Kohath.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Levites -- all who were skilled</a:t>
            </a:r>
            <a:r>
              <a:rPr lang="en-US" dirty="0"/>
              <a:t> </a:t>
            </a:r>
            <a:r>
              <a:rPr dirty="0"/>
              <a:t>in playing musical instruments --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짐꾼들을</a:t>
            </a:r>
            <a:r>
              <a:rPr dirty="0"/>
              <a:t> </a:t>
            </a:r>
            <a:r>
              <a:rPr dirty="0" err="1"/>
              <a:t>관리했고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있어서</a:t>
            </a:r>
            <a:r>
              <a:rPr dirty="0"/>
              <a:t> </a:t>
            </a:r>
            <a:r>
              <a:rPr dirty="0" err="1"/>
              <a:t>기술자들을</a:t>
            </a:r>
            <a:r>
              <a:rPr dirty="0"/>
              <a:t> </a:t>
            </a:r>
            <a:r>
              <a:rPr dirty="0" err="1"/>
              <a:t>감독했습니다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몇몇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관리</a:t>
            </a:r>
            <a:r>
              <a:rPr dirty="0"/>
              <a:t>, </a:t>
            </a:r>
            <a:r>
              <a:rPr dirty="0" err="1"/>
              <a:t>서기관</a:t>
            </a:r>
            <a:r>
              <a:rPr dirty="0"/>
              <a:t>, </a:t>
            </a:r>
            <a:r>
              <a:rPr dirty="0" err="1"/>
              <a:t>문지기가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38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had charge of the laborers and supervised all the workers from job to job.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of the Levites were secretaries, scribes and doorkeepers.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76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드려진</a:t>
            </a:r>
            <a:r>
              <a:rPr dirty="0"/>
              <a:t>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꺼내고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힐기야가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율법책을</a:t>
            </a:r>
            <a:r>
              <a:rPr dirty="0"/>
              <a:t> </a:t>
            </a:r>
            <a:r>
              <a:rPr dirty="0" err="1"/>
              <a:t>발견했습니다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486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they were bringing out the money that had been taken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into the temple of the LORD, Hilkiah the priest found the Book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Law of the LORD that had been given through Moses.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095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힐기야가</a:t>
            </a:r>
            <a:r>
              <a:rPr dirty="0"/>
              <a:t> </a:t>
            </a:r>
            <a:r>
              <a:rPr dirty="0" err="1"/>
              <a:t>서기관</a:t>
            </a:r>
            <a:r>
              <a:rPr dirty="0"/>
              <a:t> </a:t>
            </a:r>
            <a:r>
              <a:rPr dirty="0" err="1"/>
              <a:t>사반에게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율법책을</a:t>
            </a:r>
            <a:r>
              <a:rPr dirty="0"/>
              <a:t> </a:t>
            </a:r>
            <a:r>
              <a:rPr dirty="0" err="1"/>
              <a:t>발견했습니다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율법책을</a:t>
            </a:r>
            <a:r>
              <a:rPr dirty="0"/>
              <a:t> </a:t>
            </a:r>
            <a:r>
              <a:rPr dirty="0" err="1"/>
              <a:t>사반에게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29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Hilkiah said to </a:t>
            </a:r>
            <a:r>
              <a:rPr dirty="0" err="1"/>
              <a:t>Shaphan</a:t>
            </a:r>
            <a:r>
              <a:rPr dirty="0"/>
              <a:t> the secretary,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found the Book of the Law in the temple of the LORD."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gave it to </a:t>
            </a:r>
            <a:r>
              <a:rPr dirty="0" err="1"/>
              <a:t>Shaphan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사반은</a:t>
            </a:r>
            <a:r>
              <a:rPr dirty="0"/>
              <a:t> 그 </a:t>
            </a:r>
            <a:r>
              <a:rPr dirty="0" err="1"/>
              <a:t>책을</a:t>
            </a:r>
            <a:r>
              <a:rPr dirty="0"/>
              <a:t> </a:t>
            </a:r>
            <a:r>
              <a:rPr dirty="0" err="1"/>
              <a:t>왕에게로</a:t>
            </a:r>
            <a:r>
              <a:rPr dirty="0"/>
              <a:t> </a:t>
            </a:r>
            <a:r>
              <a:rPr dirty="0" err="1"/>
              <a:t>가져가서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관리들이</a:t>
            </a:r>
            <a:r>
              <a:rPr dirty="0"/>
              <a:t> </a:t>
            </a:r>
            <a:r>
              <a:rPr dirty="0" err="1"/>
              <a:t>맡겨진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잘하고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57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</a:t>
            </a:r>
            <a:r>
              <a:rPr dirty="0" err="1"/>
              <a:t>Shaphan</a:t>
            </a:r>
            <a:r>
              <a:rPr dirty="0"/>
              <a:t> took the book to the king and reported to him: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"Your officials are doing everything that has been committed to them.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돈을</a:t>
            </a:r>
            <a:r>
              <a:rPr dirty="0"/>
              <a:t> 잘 </a:t>
            </a:r>
            <a:r>
              <a:rPr dirty="0" err="1"/>
              <a:t>처리해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감독관들과</a:t>
            </a:r>
            <a:r>
              <a:rPr dirty="0"/>
              <a:t> </a:t>
            </a:r>
            <a:r>
              <a:rPr dirty="0" err="1"/>
              <a:t>일꾼들에게</a:t>
            </a:r>
            <a:r>
              <a:rPr dirty="0"/>
              <a:t> </a:t>
            </a:r>
            <a:r>
              <a:rPr dirty="0" err="1"/>
              <a:t>맡겼습니다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58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paid out the money that was in the temple of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entrusted it to the supervisors and workers."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055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서기관</a:t>
            </a:r>
            <a:r>
              <a:rPr dirty="0"/>
              <a:t> </a:t>
            </a:r>
            <a:r>
              <a:rPr dirty="0" err="1"/>
              <a:t>사반은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힐기야가</a:t>
            </a:r>
            <a:r>
              <a:rPr dirty="0"/>
              <a:t> </a:t>
            </a:r>
            <a:r>
              <a:rPr dirty="0" err="1"/>
              <a:t>제게</a:t>
            </a:r>
            <a:r>
              <a:rPr dirty="0"/>
              <a:t> 책 한 </a:t>
            </a:r>
            <a:r>
              <a:rPr dirty="0" err="1"/>
              <a:t>권을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사반은</a:t>
            </a:r>
            <a:r>
              <a:rPr dirty="0"/>
              <a:t> 왕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읽었습니다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30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</a:t>
            </a:r>
            <a:r>
              <a:rPr dirty="0" err="1"/>
              <a:t>Shaphan</a:t>
            </a:r>
            <a:r>
              <a:rPr dirty="0"/>
              <a:t> the secretary informed the king,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"Hilkiah the priest has given me a book."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Shaphan</a:t>
            </a:r>
            <a:r>
              <a:rPr dirty="0"/>
              <a:t> read from it in the presence of the king.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왕은 율법책에 있는 말씀을 듣고 자기 옷을 찢었습니다.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the king heard the words of the Law, he tore his robes.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요시야는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여호와의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눈앞에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올바르게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행동했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조상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다윗의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길을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걸어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좌우로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치우치지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않았습니다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52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what was right in the eyes of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</a:t>
            </a:r>
            <a:r>
              <a:rPr dirty="0"/>
              <a:t>nd walked in the ways of his father David,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turning aside to the right or to the left.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00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힐기야</a:t>
            </a:r>
            <a:r>
              <a:rPr dirty="0"/>
              <a:t>, </a:t>
            </a:r>
            <a:r>
              <a:rPr dirty="0" err="1"/>
              <a:t>사반의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아히감</a:t>
            </a:r>
            <a:r>
              <a:rPr dirty="0"/>
              <a:t>, </a:t>
            </a:r>
            <a:r>
              <a:rPr dirty="0" err="1"/>
              <a:t>미가의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압돈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서기관</a:t>
            </a:r>
            <a:r>
              <a:rPr dirty="0"/>
              <a:t> </a:t>
            </a:r>
            <a:r>
              <a:rPr dirty="0" err="1"/>
              <a:t>사반</a:t>
            </a:r>
            <a:r>
              <a:rPr dirty="0"/>
              <a:t>,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시종</a:t>
            </a:r>
            <a:r>
              <a:rPr dirty="0"/>
              <a:t> </a:t>
            </a:r>
            <a:r>
              <a:rPr dirty="0" err="1"/>
              <a:t>아사야에게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내렸습니다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543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gave these orders to Hilkiah, </a:t>
            </a:r>
            <a:r>
              <a:rPr dirty="0" err="1"/>
              <a:t>Ahikam</a:t>
            </a:r>
            <a:r>
              <a:rPr dirty="0"/>
              <a:t> son of </a:t>
            </a:r>
            <a:r>
              <a:rPr dirty="0" err="1"/>
              <a:t>Shaphan</a:t>
            </a:r>
            <a:r>
              <a:rPr dirty="0"/>
              <a:t>, Abdon son of Micah,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Shaphan</a:t>
            </a:r>
            <a:r>
              <a:rPr dirty="0"/>
              <a:t> the secretary and </a:t>
            </a:r>
            <a:r>
              <a:rPr dirty="0" err="1"/>
              <a:t>Asaiah</a:t>
            </a:r>
            <a:r>
              <a:rPr dirty="0"/>
              <a:t> the king's attendant: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5067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백성들과</a:t>
            </a:r>
            <a:r>
              <a:rPr dirty="0"/>
              <a:t> 온 </a:t>
            </a:r>
            <a:r>
              <a:rPr dirty="0" err="1"/>
              <a:t>유다를</a:t>
            </a:r>
            <a:r>
              <a:rPr dirty="0"/>
              <a:t> </a:t>
            </a:r>
            <a:r>
              <a:rPr dirty="0" err="1"/>
              <a:t>위해</a:t>
            </a:r>
            <a:r>
              <a:rPr lang="en-US"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발견된</a:t>
            </a:r>
            <a:r>
              <a:rPr dirty="0"/>
              <a:t> 이 </a:t>
            </a:r>
            <a:r>
              <a:rPr dirty="0" err="1"/>
              <a:t>책에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대해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여쭤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않았기에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내린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크다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이 </a:t>
            </a:r>
            <a:r>
              <a:rPr dirty="0" err="1"/>
              <a:t>책에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따르지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343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and inquire of the LORD for me and for the remnant in Israel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Judah</a:t>
            </a:r>
            <a:r>
              <a:rPr lang="en-US" dirty="0"/>
              <a:t> </a:t>
            </a:r>
            <a:r>
              <a:rPr dirty="0"/>
              <a:t>about what is written in this book that has been found.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Great is the LORD's anger that is poured out on us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our fathers have not kept the word of the LORD;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not acted in accordance with all that is written in this book."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70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힐기야와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보낸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여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훌다에게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훌다는</a:t>
            </a:r>
            <a:r>
              <a:rPr dirty="0"/>
              <a:t> </a:t>
            </a:r>
            <a:r>
              <a:rPr dirty="0" err="1"/>
              <a:t>하스라의</a:t>
            </a:r>
            <a:r>
              <a:rPr dirty="0"/>
              <a:t> </a:t>
            </a:r>
            <a:r>
              <a:rPr dirty="0" err="1"/>
              <a:t>손자며</a:t>
            </a:r>
            <a:r>
              <a:rPr dirty="0"/>
              <a:t> </a:t>
            </a:r>
            <a:r>
              <a:rPr dirty="0" err="1"/>
              <a:t>독핫의</a:t>
            </a:r>
            <a:r>
              <a:rPr dirty="0"/>
              <a:t> </a:t>
            </a:r>
            <a:r>
              <a:rPr dirty="0" err="1"/>
              <a:t>아들로</a:t>
            </a:r>
            <a:r>
              <a:rPr dirty="0"/>
              <a:t> </a:t>
            </a:r>
            <a:r>
              <a:rPr dirty="0" err="1"/>
              <a:t>예복을</a:t>
            </a:r>
            <a:r>
              <a:rPr dirty="0"/>
              <a:t> </a:t>
            </a:r>
            <a:r>
              <a:rPr dirty="0" err="1"/>
              <a:t>관리하는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살룸의</a:t>
            </a:r>
            <a:r>
              <a:rPr dirty="0"/>
              <a:t> </a:t>
            </a:r>
            <a:r>
              <a:rPr dirty="0" err="1"/>
              <a:t>아내였습니다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훌다는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둘째</a:t>
            </a:r>
            <a:r>
              <a:rPr dirty="0"/>
              <a:t> </a:t>
            </a:r>
            <a:r>
              <a:rPr dirty="0" err="1"/>
              <a:t>구역에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977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Hilkiah and those the king had sent with him went to speak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prophetess</a:t>
            </a:r>
            <a:r>
              <a:rPr lang="en-US" dirty="0"/>
              <a:t> </a:t>
            </a:r>
            <a:r>
              <a:rPr dirty="0"/>
              <a:t>Huldah, who was the wife of Shallum son of </a:t>
            </a:r>
            <a:r>
              <a:rPr dirty="0" err="1"/>
              <a:t>Tokhath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</a:t>
            </a:r>
            <a:r>
              <a:rPr dirty="0" err="1"/>
              <a:t>Hasrah</a:t>
            </a:r>
            <a:r>
              <a:rPr dirty="0"/>
              <a:t>, keeper of the wardrobe.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lived in Jerusalem, in the Second District.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454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훌다가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말씀하시니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보낸</a:t>
            </a:r>
            <a:r>
              <a:rPr dirty="0"/>
              <a:t> 그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말하라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794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said to them, "This is what the LORD, the God of Israel, says: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Tell the man who sent you to me,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417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‘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말씀한다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읽힌</a:t>
            </a:r>
            <a:r>
              <a:rPr dirty="0"/>
              <a:t> 그 </a:t>
            </a:r>
            <a:r>
              <a:rPr dirty="0" err="1"/>
              <a:t>책에</a:t>
            </a:r>
            <a:r>
              <a:rPr lang="en-US"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재난을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이곳과</a:t>
            </a:r>
            <a:r>
              <a:rPr dirty="0"/>
              <a:t> 그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보내려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90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what the LORD says: I am going to bring disaster on this place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its people -- all the curses written in the book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has been read in the presence of the king of Judah.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신들에게</a:t>
            </a:r>
            <a:r>
              <a:rPr dirty="0"/>
              <a:t> </a:t>
            </a:r>
            <a:r>
              <a:rPr dirty="0" err="1"/>
              <a:t>분향해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우상들로</a:t>
            </a:r>
            <a:r>
              <a:rPr dirty="0"/>
              <a:t> 내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자아냈으니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이곳에</a:t>
            </a:r>
            <a:r>
              <a:rPr dirty="0"/>
              <a:t> </a:t>
            </a:r>
            <a:r>
              <a:rPr dirty="0" err="1"/>
              <a:t>쏟아져서</a:t>
            </a:r>
            <a:r>
              <a:rPr dirty="0"/>
              <a:t> </a:t>
            </a:r>
            <a:r>
              <a:rPr dirty="0" err="1"/>
              <a:t>꺼지지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90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have forsaken me and burned incense to other gods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provoked me to anger by all that their hands have made,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anger will be poured out on this place and will not be quenched.'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369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여쭤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한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말하라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그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관해</a:t>
            </a:r>
            <a:r>
              <a:rPr dirty="0"/>
              <a:t> </a:t>
            </a:r>
            <a:r>
              <a:rPr dirty="0" err="1"/>
              <a:t>말하건대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521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Tell the king of Judah, who sent you to inquire of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what the LORD, the God of Israel, says concerning the words you heard: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9047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이곳과</a:t>
            </a:r>
            <a:r>
              <a:rPr dirty="0"/>
              <a:t> </a:t>
            </a:r>
            <a:r>
              <a:rPr dirty="0" err="1"/>
              <a:t>백성들에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듣고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약해지고</a:t>
            </a:r>
            <a:r>
              <a:rPr lang="en-US" dirty="0"/>
              <a:t> </a:t>
            </a:r>
            <a:r>
              <a:rPr dirty="0"/>
              <a:t>또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겸손해져서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찢고</a:t>
            </a:r>
            <a:r>
              <a:rPr dirty="0"/>
              <a:t> 내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통곡했으니</a:t>
            </a:r>
            <a:r>
              <a:rPr dirty="0"/>
              <a:t> </a:t>
            </a:r>
            <a:r>
              <a:rPr dirty="0" err="1"/>
              <a:t>나도</a:t>
            </a:r>
            <a:r>
              <a:rPr dirty="0"/>
              <a:t> 네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듣겠다</a:t>
            </a:r>
            <a:r>
              <a:rPr dirty="0"/>
              <a:t>.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979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your heart was responsive and you humbled yourself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God when you heard what he spoke against this place and its people,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because you humbled yourself before me</a:t>
            </a:r>
            <a:r>
              <a:rPr lang="en-US" dirty="0"/>
              <a:t> </a:t>
            </a:r>
            <a:r>
              <a:rPr dirty="0"/>
              <a:t>and tore your robes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wept in my presence, I have heard you, declares the LORD.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147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네 </a:t>
            </a:r>
            <a:r>
              <a:rPr dirty="0" err="1"/>
              <a:t>조상들에게</a:t>
            </a:r>
            <a:r>
              <a:rPr dirty="0"/>
              <a:t> </a:t>
            </a:r>
            <a:r>
              <a:rPr dirty="0" err="1"/>
              <a:t>가게</a:t>
            </a:r>
            <a:r>
              <a:rPr dirty="0"/>
              <a:t> 할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평화롭게</a:t>
            </a:r>
            <a:r>
              <a:rPr dirty="0"/>
              <a:t> </a:t>
            </a:r>
            <a:r>
              <a:rPr dirty="0" err="1"/>
              <a:t>묻힐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이곳과</a:t>
            </a:r>
            <a:r>
              <a:rPr dirty="0"/>
              <a:t> 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그 </a:t>
            </a:r>
            <a:r>
              <a:rPr dirty="0" err="1"/>
              <a:t>대답을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가져갔습니다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0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I will gather you to your fathers, and you will be buried in peace.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eyes will not see all the disaster I am going to bring on this place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those who live here.'" So they took her answer back to the king.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왕은 유다와 예루살렘의 모든 장로들을 불렀습니다.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king called together all the elders of Judah and Jerusalem.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3965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다스린</a:t>
            </a:r>
            <a:r>
              <a:rPr dirty="0"/>
              <a:t> 지 8년째 </a:t>
            </a:r>
            <a:r>
              <a:rPr dirty="0" err="1"/>
              <a:t>되던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어릴</a:t>
            </a:r>
            <a:r>
              <a:rPr dirty="0"/>
              <a:t> 때 </a:t>
            </a:r>
            <a:r>
              <a:rPr dirty="0" err="1"/>
              <a:t>요시야는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조상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찾았습니다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다스리던</a:t>
            </a:r>
            <a:r>
              <a:rPr dirty="0"/>
              <a:t> 12년에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산당과</a:t>
            </a:r>
            <a:r>
              <a:rPr dirty="0"/>
              <a:t> </a:t>
            </a:r>
            <a:r>
              <a:rPr dirty="0" err="1"/>
              <a:t>아세라</a:t>
            </a:r>
            <a:r>
              <a:rPr dirty="0"/>
              <a:t> </a:t>
            </a:r>
            <a:r>
              <a:rPr dirty="0" err="1"/>
              <a:t>상과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조각해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우상들과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형상들을</a:t>
            </a:r>
            <a:r>
              <a:rPr dirty="0"/>
              <a:t> </a:t>
            </a:r>
            <a:r>
              <a:rPr dirty="0" err="1"/>
              <a:t>없앴습니다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62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eighth year of his reign, while he was still young,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began to seek the God of his father David.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his twelfth year he began to purge Judah and Jerusalem of high places,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Asherah poles, carved idols and cast images.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크고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성전으로</a:t>
            </a:r>
            <a:r>
              <a:rPr dirty="0"/>
              <a:t> </a:t>
            </a:r>
            <a:r>
              <a:rPr dirty="0" err="1"/>
              <a:t>올라갔습니다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발견된</a:t>
            </a:r>
            <a:r>
              <a:rPr dirty="0"/>
              <a:t> 그 </a:t>
            </a:r>
            <a:r>
              <a:rPr dirty="0" err="1"/>
              <a:t>언약책의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읽어</a:t>
            </a:r>
            <a:r>
              <a:rPr dirty="0"/>
              <a:t> </a:t>
            </a:r>
            <a:r>
              <a:rPr dirty="0" err="1"/>
              <a:t>들려주었습니다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243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went up to the temple of the LORD with the men of Judah,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of Jerusalem, the priests and the Levites </a:t>
            </a:r>
            <a:r>
              <a:rPr lang="en-US" altLang="ko-KR" dirty="0">
                <a:ea typeface="나눔고딕" panose="020D0604000000000000" pitchFamily="50" charset="-127"/>
              </a:rPr>
              <a:t>–– </a:t>
            </a:r>
            <a:r>
              <a:rPr dirty="0"/>
              <a:t>all the people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least to the greatest. He read in their hearing</a:t>
            </a:r>
            <a:r>
              <a:rPr lang="en-US" dirty="0"/>
              <a:t> </a:t>
            </a:r>
            <a:r>
              <a:rPr dirty="0"/>
              <a:t>all the words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Book of the Covenant, which had been found in the temple of the LORD.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16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기둥에</a:t>
            </a:r>
            <a:r>
              <a:rPr dirty="0"/>
              <a:t> </a:t>
            </a:r>
            <a:r>
              <a:rPr dirty="0" err="1"/>
              <a:t>기대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그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새롭게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따르고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계명과</a:t>
            </a:r>
            <a:r>
              <a:rPr dirty="0"/>
              <a:t> </a:t>
            </a:r>
            <a:r>
              <a:rPr dirty="0" err="1"/>
              <a:t>증거와</a:t>
            </a:r>
            <a:r>
              <a:rPr dirty="0"/>
              <a:t> </a:t>
            </a:r>
            <a:r>
              <a:rPr dirty="0" err="1"/>
              <a:t>규례를</a:t>
            </a:r>
            <a:r>
              <a:rPr dirty="0"/>
              <a:t> 온 </a:t>
            </a:r>
            <a:r>
              <a:rPr dirty="0" err="1"/>
              <a:t>마음과</a:t>
            </a:r>
            <a:r>
              <a:rPr dirty="0"/>
              <a:t> 온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다해</a:t>
            </a:r>
            <a:r>
              <a:rPr dirty="0"/>
              <a:t> </a:t>
            </a:r>
            <a:r>
              <a:rPr dirty="0" err="1"/>
              <a:t>지키고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책에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그 </a:t>
            </a:r>
            <a:r>
              <a:rPr dirty="0" err="1"/>
              <a:t>언약의</a:t>
            </a:r>
            <a:r>
              <a:rPr dirty="0"/>
              <a:t> </a:t>
            </a:r>
            <a:r>
              <a:rPr dirty="0" err="1"/>
              <a:t>말씀에</a:t>
            </a:r>
            <a:r>
              <a:rPr dirty="0"/>
              <a:t> </a:t>
            </a:r>
            <a:r>
              <a:rPr dirty="0" err="1"/>
              <a:t>순종하기로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36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stood by his pillar and renewed the covenant</a:t>
            </a:r>
            <a:r>
              <a:rPr lang="en-US" dirty="0"/>
              <a:t> </a:t>
            </a:r>
            <a:r>
              <a:rPr dirty="0"/>
              <a:t>in the presence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LORD -- to follow the LORD and keep his commands,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r</a:t>
            </a:r>
            <a:r>
              <a:rPr dirty="0"/>
              <a:t>egulations and decrees with all his heart and all his soul,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obey the words of the covenant written in this book.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715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예루살렘과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이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, 곧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좇아</a:t>
            </a:r>
            <a:r>
              <a:rPr dirty="0"/>
              <a:t> </a:t>
            </a:r>
            <a:r>
              <a:rPr dirty="0" err="1"/>
              <a:t>행했습니다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86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had everyone in Jerusalem and Benjamin pledge themselves to it;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of Jerusalem did this in accordance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covenant of God,</a:t>
            </a:r>
            <a:r>
              <a:rPr lang="en-US" dirty="0"/>
              <a:t> </a:t>
            </a:r>
            <a:r>
              <a:rPr dirty="0"/>
              <a:t>the God of their fathers.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요시야는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없애고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섬기게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따랐습니다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633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Josiah removed all the detestable idols from all the territory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belonging </a:t>
            </a:r>
            <a:r>
              <a:rPr dirty="0"/>
              <a:t>to the Israelites, and he had all who were present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Israel serve</a:t>
            </a:r>
            <a:r>
              <a:rPr lang="en-US" dirty="0"/>
              <a:t> </a:t>
            </a:r>
            <a:r>
              <a:rPr dirty="0"/>
              <a:t>the LORD their God. As long as he lived,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did not fail to follow the LORD,</a:t>
            </a:r>
            <a:r>
              <a:rPr lang="en-US" dirty="0"/>
              <a:t> </a:t>
            </a:r>
            <a:r>
              <a:rPr dirty="0"/>
              <a:t>the God of their fathers.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요시야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바알의</a:t>
            </a:r>
            <a:r>
              <a:rPr dirty="0"/>
              <a:t> </a:t>
            </a:r>
            <a:r>
              <a:rPr dirty="0" err="1"/>
              <a:t>제단들을</a:t>
            </a:r>
            <a:r>
              <a:rPr dirty="0"/>
              <a:t> </a:t>
            </a:r>
            <a:r>
              <a:rPr dirty="0" err="1"/>
              <a:t>부수었고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분향단들을</a:t>
            </a:r>
            <a:r>
              <a:rPr lang="en-US" dirty="0"/>
              <a:t> </a:t>
            </a:r>
            <a:r>
              <a:rPr dirty="0" err="1"/>
              <a:t>산산조각</a:t>
            </a:r>
            <a:r>
              <a:rPr dirty="0"/>
              <a:t> </a:t>
            </a:r>
            <a:r>
              <a:rPr dirty="0" err="1"/>
              <a:t>냈으며</a:t>
            </a:r>
            <a:r>
              <a:rPr lang="en-US" dirty="0"/>
              <a:t> </a:t>
            </a:r>
            <a:r>
              <a:rPr dirty="0" err="1"/>
              <a:t>아세라</a:t>
            </a:r>
            <a:r>
              <a:rPr dirty="0"/>
              <a:t> </a:t>
            </a:r>
            <a:r>
              <a:rPr dirty="0" err="1"/>
              <a:t>상과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우상과</a:t>
            </a:r>
            <a:r>
              <a:rPr dirty="0"/>
              <a:t> </a:t>
            </a:r>
            <a:r>
              <a:rPr dirty="0" err="1"/>
              <a:t>새긴</a:t>
            </a:r>
            <a:r>
              <a:rPr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깨뜨렸습니다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요시야는</a:t>
            </a:r>
            <a:r>
              <a:rPr dirty="0"/>
              <a:t> </a:t>
            </a:r>
            <a:r>
              <a:rPr dirty="0" err="1"/>
              <a:t>이것들을</a:t>
            </a:r>
            <a:r>
              <a:rPr dirty="0"/>
              <a:t> </a:t>
            </a:r>
            <a:r>
              <a:rPr dirty="0" err="1"/>
              <a:t>산산조각</a:t>
            </a:r>
            <a:r>
              <a:rPr dirty="0"/>
              <a:t> 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그것들에</a:t>
            </a:r>
            <a:r>
              <a:rPr dirty="0"/>
              <a:t> </a:t>
            </a:r>
            <a:r>
              <a:rPr dirty="0" err="1"/>
              <a:t>희생제물을</a:t>
            </a:r>
            <a:r>
              <a:rPr dirty="0"/>
              <a:t> </a:t>
            </a:r>
            <a:r>
              <a:rPr dirty="0" err="1"/>
              <a:t>드리던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무덤에</a:t>
            </a:r>
            <a:r>
              <a:rPr dirty="0"/>
              <a:t> </a:t>
            </a:r>
            <a:r>
              <a:rPr dirty="0" err="1"/>
              <a:t>뿌렸습니다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253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Under his direction the altars of the Baals were torn down;</a:t>
            </a:r>
            <a:r>
              <a:rPr lang="en-US" dirty="0"/>
              <a:t> </a:t>
            </a:r>
            <a:r>
              <a:rPr dirty="0"/>
              <a:t>he cut to pieces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incense altars that were above them,</a:t>
            </a:r>
            <a:r>
              <a:rPr lang="en-US" dirty="0"/>
              <a:t> </a:t>
            </a:r>
            <a:r>
              <a:rPr dirty="0"/>
              <a:t>and smashed the Asherah poles,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idols and the images.</a:t>
            </a:r>
            <a:r>
              <a:rPr lang="en-US" dirty="0"/>
              <a:t> </a:t>
            </a:r>
            <a:r>
              <a:rPr dirty="0"/>
              <a:t>These he broke to pieces and scattered over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graves of those</a:t>
            </a:r>
            <a:r>
              <a:rPr lang="en-US" dirty="0"/>
              <a:t> </a:t>
            </a:r>
            <a:r>
              <a:rPr dirty="0"/>
              <a:t>who had sacrificed to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요시야는</a:t>
            </a:r>
            <a:r>
              <a:rPr dirty="0"/>
              <a:t> 그 </a:t>
            </a:r>
            <a:r>
              <a:rPr dirty="0" err="1"/>
              <a:t>제사장들의</a:t>
            </a:r>
            <a:r>
              <a:rPr dirty="0"/>
              <a:t> </a:t>
            </a:r>
            <a:r>
              <a:rPr dirty="0" err="1"/>
              <a:t>뼈들을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제단에서</a:t>
            </a:r>
            <a:r>
              <a:rPr dirty="0"/>
              <a:t> </a:t>
            </a:r>
            <a:r>
              <a:rPr dirty="0" err="1"/>
              <a:t>태워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619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burned the bones of the priests on their altars,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he purged Judah and Jerusalem.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므낫세</a:t>
            </a:r>
            <a:r>
              <a:rPr dirty="0"/>
              <a:t>, </a:t>
            </a:r>
            <a:r>
              <a:rPr dirty="0" err="1"/>
              <a:t>에브라임</a:t>
            </a:r>
            <a:r>
              <a:rPr dirty="0"/>
              <a:t>, </a:t>
            </a:r>
            <a:r>
              <a:rPr dirty="0" err="1"/>
              <a:t>시므온</a:t>
            </a:r>
            <a:r>
              <a:rPr dirty="0"/>
              <a:t> </a:t>
            </a:r>
            <a:r>
              <a:rPr dirty="0" err="1"/>
              <a:t>성들과</a:t>
            </a:r>
            <a:r>
              <a:rPr dirty="0"/>
              <a:t> </a:t>
            </a:r>
            <a:r>
              <a:rPr dirty="0" err="1"/>
              <a:t>납달리까지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주변의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된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61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towns of Manasseh, Ephraim and Simeon, as far as Naphtali,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the ruins around them,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요시야는</a:t>
            </a:r>
            <a:r>
              <a:rPr dirty="0"/>
              <a:t> </a:t>
            </a:r>
            <a:r>
              <a:rPr dirty="0" err="1"/>
              <a:t>제단들과</a:t>
            </a:r>
            <a:r>
              <a:rPr dirty="0"/>
              <a:t> </a:t>
            </a:r>
            <a:r>
              <a:rPr dirty="0" err="1"/>
              <a:t>아세라</a:t>
            </a:r>
            <a:r>
              <a:rPr dirty="0"/>
              <a:t> </a:t>
            </a:r>
            <a:r>
              <a:rPr dirty="0" err="1"/>
              <a:t>상을</a:t>
            </a:r>
            <a:r>
              <a:rPr dirty="0"/>
              <a:t> </a:t>
            </a:r>
            <a:r>
              <a:rPr dirty="0" err="1"/>
              <a:t>부수고</a:t>
            </a:r>
            <a:r>
              <a:rPr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가루로</a:t>
            </a:r>
            <a:r>
              <a:rPr dirty="0"/>
              <a:t> </a:t>
            </a:r>
            <a:r>
              <a:rPr dirty="0" err="1"/>
              <a:t>만들며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온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분향단을</a:t>
            </a:r>
            <a:r>
              <a:rPr dirty="0"/>
              <a:t> </a:t>
            </a:r>
            <a:r>
              <a:rPr dirty="0" err="1"/>
              <a:t>찍어내고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돌아왔습니다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52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tore down the altars and the Asherah poles and crushed the idols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powder and cut to pieces all the incense altars throughout Israel.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went back to Jerusalem.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9893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요시야가</a:t>
            </a:r>
            <a:r>
              <a:rPr dirty="0"/>
              <a:t> </a:t>
            </a:r>
            <a:r>
              <a:rPr dirty="0" err="1"/>
              <a:t>다스리던</a:t>
            </a:r>
            <a:r>
              <a:rPr dirty="0"/>
              <a:t> 18년에 그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</a:t>
            </a:r>
            <a:r>
              <a:rPr dirty="0" err="1"/>
              <a:t>하려고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아살랴의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사반과</a:t>
            </a:r>
            <a:r>
              <a:rPr dirty="0"/>
              <a:t> 그 </a:t>
            </a:r>
            <a:r>
              <a:rPr dirty="0" err="1"/>
              <a:t>성의</a:t>
            </a:r>
            <a:r>
              <a:rPr dirty="0"/>
              <a:t> </a:t>
            </a:r>
            <a:r>
              <a:rPr dirty="0" err="1"/>
              <a:t>지도자</a:t>
            </a:r>
            <a:r>
              <a:rPr dirty="0"/>
              <a:t> </a:t>
            </a:r>
            <a:r>
              <a:rPr dirty="0" err="1"/>
              <a:t>마아세야를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역사를</a:t>
            </a:r>
            <a:r>
              <a:rPr dirty="0"/>
              <a:t> </a:t>
            </a:r>
            <a:r>
              <a:rPr dirty="0" err="1"/>
              <a:t>기록하는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요아하스의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요아와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보내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수리하게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285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eighteenth year of Josiah's reign, to purify the land and the temple,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sent </a:t>
            </a:r>
            <a:r>
              <a:rPr dirty="0" err="1"/>
              <a:t>Shaphan</a:t>
            </a:r>
            <a:r>
              <a:rPr dirty="0"/>
              <a:t> son of </a:t>
            </a:r>
            <a:r>
              <a:rPr dirty="0" err="1"/>
              <a:t>Azaliah</a:t>
            </a:r>
            <a:r>
              <a:rPr dirty="0"/>
              <a:t> and </a:t>
            </a:r>
            <a:r>
              <a:rPr dirty="0" err="1"/>
              <a:t>Maaseiah</a:t>
            </a:r>
            <a:r>
              <a:rPr dirty="0"/>
              <a:t> the ruler of the city,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</a:t>
            </a:r>
            <a:r>
              <a:rPr dirty="0" err="1"/>
              <a:t>Joah</a:t>
            </a:r>
            <a:r>
              <a:rPr dirty="0"/>
              <a:t> son of </a:t>
            </a:r>
            <a:r>
              <a:rPr dirty="0" err="1"/>
              <a:t>Joahaz</a:t>
            </a:r>
            <a:r>
              <a:rPr dirty="0"/>
              <a:t>, the recorder, to repair the temple of the LORD his God.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대제사장</a:t>
            </a:r>
            <a:r>
              <a:rPr dirty="0"/>
              <a:t> </a:t>
            </a:r>
            <a:r>
              <a:rPr dirty="0" err="1"/>
              <a:t>힐기야에게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바쳐진</a:t>
            </a:r>
            <a:r>
              <a:rPr dirty="0"/>
              <a:t>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돈은</a:t>
            </a:r>
            <a:r>
              <a:rPr dirty="0"/>
              <a:t> </a:t>
            </a:r>
            <a:r>
              <a:rPr dirty="0" err="1"/>
              <a:t>문지기들인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므낫세</a:t>
            </a:r>
            <a:r>
              <a:rPr dirty="0"/>
              <a:t>, </a:t>
            </a:r>
            <a:r>
              <a:rPr dirty="0" err="1"/>
              <a:t>에브라임과</a:t>
            </a:r>
            <a:r>
              <a:rPr dirty="0"/>
              <a:t> </a:t>
            </a:r>
            <a:r>
              <a:rPr dirty="0" err="1"/>
              <a:t>이스라엘에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사람들에게서</a:t>
            </a:r>
            <a:r>
              <a:rPr dirty="0"/>
              <a:t> </a:t>
            </a:r>
            <a:r>
              <a:rPr dirty="0" err="1"/>
              <a:t>거둔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976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went to Hilkiah the high priest and gave him the money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had been brought into the temple of God, which the Levites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the doorkeepers had collected from the people of Manasseh,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Ephraim and the entire remnant of Israel and from all the people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Judah and Benjamin and the inhabitants of Jerusalem.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2217</Words>
  <Application>Microsoft Office PowerPoint</Application>
  <PresentationFormat>와이드스크린</PresentationFormat>
  <Paragraphs>214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131</cp:revision>
  <dcterms:created xsi:type="dcterms:W3CDTF">2019-02-17T10:11:46Z</dcterms:created>
  <dcterms:modified xsi:type="dcterms:W3CDTF">2022-09-17T05:55:47Z</dcterms:modified>
</cp:coreProperties>
</file>