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달 14일에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Josiah celebrated the Passover to the LORD in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Passover lamb was slaughtered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fourteenth day of the first month.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예배가</a:t>
            </a:r>
            <a:r>
              <a:rPr dirty="0"/>
              <a:t> </a:t>
            </a:r>
            <a:r>
              <a:rPr dirty="0" err="1"/>
              <a:t>준비되자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6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service was arranged and the priests stood in their places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Levites in their divisions as the king had ordered.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잡아서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뿌렸고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벗기고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2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Passover lambs were slaughtered,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sprinkled the blood handed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Levites skinned the animals.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옆으로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순서에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aside the burnt offerings to give them to the subdivisions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families of the people to offer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is written in the Book of Moses. They did the same with the cattle.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굽고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솥과</a:t>
            </a:r>
            <a:r>
              <a:rPr dirty="0"/>
              <a:t> </a:t>
            </a:r>
            <a:r>
              <a:rPr dirty="0" err="1"/>
              <a:t>가마와</a:t>
            </a:r>
            <a:r>
              <a:rPr dirty="0"/>
              <a:t> </a:t>
            </a:r>
            <a:r>
              <a:rPr dirty="0" err="1"/>
              <a:t>냄비에</a:t>
            </a:r>
            <a:r>
              <a:rPr dirty="0"/>
              <a:t> </a:t>
            </a:r>
            <a:r>
              <a:rPr dirty="0" err="1"/>
              <a:t>삶아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7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roasted the Passover animals over the fire as prescribed,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boiled the holy offerings in pots, caldrons and pans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served them quickly to all the people.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이후에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자신들과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될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자기들과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3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they made preparations for themselves and for the priests,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priests, the descendants of Aaron, were sacrificing the burnt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offerings and the fat portions until nightfall.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Levites made preparations for themselves and for the Aaronic priests.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아삽과</a:t>
            </a:r>
            <a:r>
              <a:rPr dirty="0"/>
              <a:t> </a:t>
            </a:r>
            <a:r>
              <a:rPr dirty="0" err="1"/>
              <a:t>헤만과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여두둔이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문지기들은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61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musicians, the descendants of Asaph, were in the places prescribed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David, Asaph, </a:t>
            </a:r>
            <a:r>
              <a:rPr dirty="0" err="1"/>
              <a:t>Heman</a:t>
            </a:r>
            <a:r>
              <a:rPr dirty="0"/>
              <a:t> and Jeduthun the king's seer.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gatekeepers at each gate did not need to leave their posts,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their fellow Levites made the preparations for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잘 </a:t>
            </a:r>
            <a:r>
              <a:rPr dirty="0" err="1"/>
              <a:t>준비돼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at that time the entire service of the LORD was carried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celebration of the Passover and the offering of burnt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offerings on the altar of the LORD, as King Josiah had ordered.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이어서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who were present celebrated the Passover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and observed the Feast of Unleavened Bread for seven days.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사무엘의</a:t>
            </a:r>
            <a:r>
              <a:rPr dirty="0"/>
              <a:t> </a:t>
            </a:r>
            <a:r>
              <a:rPr dirty="0" err="1"/>
              <a:t>시대</a:t>
            </a:r>
            <a:r>
              <a:rPr dirty="0"/>
              <a:t> </a:t>
            </a:r>
            <a:r>
              <a:rPr dirty="0" err="1"/>
              <a:t>이래로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</a:t>
            </a:r>
            <a:r>
              <a:rPr dirty="0"/>
              <a:t> 한 </a:t>
            </a:r>
            <a:r>
              <a:rPr dirty="0" err="1"/>
              <a:t>번도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왕도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요시야가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en-US"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백성들과</a:t>
            </a:r>
            <a:r>
              <a:rPr lang="en-US"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온 </a:t>
            </a:r>
            <a:r>
              <a:rPr dirty="0" err="1"/>
              <a:t>유다와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지킨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지킨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9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Passover had not been observed like this in Israel</a:t>
            </a:r>
            <a:r>
              <a:rPr lang="en-US" dirty="0"/>
              <a:t> </a:t>
            </a:r>
            <a:r>
              <a:rPr dirty="0"/>
              <a:t>since the days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prophet Samuel; and none of the kings of Israel</a:t>
            </a:r>
            <a:r>
              <a:rPr lang="en-US" dirty="0"/>
              <a:t> </a:t>
            </a:r>
            <a:r>
              <a:rPr dirty="0"/>
              <a:t>had ever celebrated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 Passover as did Josiah, with the priests,</a:t>
            </a:r>
            <a:r>
              <a:rPr lang="en-US" dirty="0"/>
              <a:t> </a:t>
            </a:r>
            <a:r>
              <a:rPr dirty="0"/>
              <a:t>the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Judah and Israel who were there with the people of Jerusalem.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 유월절은 요시야가 다스리던 18년에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Passover was celebrated in the eighteenth year of Josiah's reign.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격려했습니다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appointed the priests to their duties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encouraged them</a:t>
            </a:r>
            <a:r>
              <a:rPr lang="en-US" dirty="0"/>
              <a:t> </a:t>
            </a:r>
            <a:r>
              <a:rPr dirty="0"/>
              <a:t>in the service of the LORD's temple.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일 후, 곧 </a:t>
            </a:r>
            <a:r>
              <a:rPr dirty="0" err="1"/>
              <a:t>요시야가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잘 </a:t>
            </a:r>
            <a:r>
              <a:rPr dirty="0" err="1"/>
              <a:t>정돈한</a:t>
            </a:r>
            <a:r>
              <a:rPr dirty="0"/>
              <a:t> </a:t>
            </a:r>
            <a:r>
              <a:rPr dirty="0" err="1"/>
              <a:t>뒤에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느고가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갈그미스를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all this, when Josiah had set the temple in order,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Neco</a:t>
            </a:r>
            <a:r>
              <a:rPr dirty="0"/>
              <a:t> king of Egypt went up to fight at Carchemish on the Euphrates,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Josiah marched out to meet him in battle.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539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느고는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요시야에게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사람을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말했습니다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왕이여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왕과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무슨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상관이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있겠소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내가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이번에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치려는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것은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왕이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아니라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나와 싸우는 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족속이오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하나님께서 나로 속히 하도록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명령하셨소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하나님께서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나와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함께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계시니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하나님을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막는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짓을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멈추시오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그래야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하나님께서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왕을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멸망시키지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않으실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것이오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8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Neco</a:t>
            </a:r>
            <a:r>
              <a:rPr dirty="0"/>
              <a:t> sent messengers to him, saying,</a:t>
            </a:r>
            <a:r>
              <a:rPr lang="en-US" dirty="0"/>
              <a:t> </a:t>
            </a:r>
            <a:r>
              <a:rPr dirty="0"/>
              <a:t>"What quarrel is there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you and me, O king of Judah?</a:t>
            </a:r>
            <a:r>
              <a:rPr lang="en-US" dirty="0"/>
              <a:t> </a:t>
            </a:r>
            <a:r>
              <a:rPr dirty="0"/>
              <a:t>It is not you I am attacking at this time,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house with which I am at war.</a:t>
            </a:r>
            <a:r>
              <a:rPr lang="en-US" dirty="0"/>
              <a:t> </a:t>
            </a:r>
            <a:r>
              <a:rPr dirty="0"/>
              <a:t>God has told me to hurry;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stop opposing God,</a:t>
            </a:r>
            <a:r>
              <a:rPr lang="en-US" dirty="0"/>
              <a:t> </a:t>
            </a:r>
            <a:r>
              <a:rPr dirty="0"/>
              <a:t>who is with me, or he will destroy you."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물러나기를</a:t>
            </a:r>
            <a:r>
              <a:rPr dirty="0"/>
              <a:t> </a:t>
            </a:r>
            <a:r>
              <a:rPr dirty="0" err="1"/>
              <a:t>싫어하고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변장했습니다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느고가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명령으로</a:t>
            </a:r>
            <a:r>
              <a:rPr dirty="0"/>
              <a:t> 한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므깃도</a:t>
            </a:r>
            <a:r>
              <a:rPr dirty="0"/>
              <a:t> </a:t>
            </a:r>
            <a:r>
              <a:rPr dirty="0" err="1"/>
              <a:t>평지로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Josiah, however, would not turn away from him,</a:t>
            </a:r>
            <a:r>
              <a:rPr lang="en-US" dirty="0"/>
              <a:t> </a:t>
            </a:r>
            <a:r>
              <a:rPr dirty="0"/>
              <a:t>but disguised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engage him in battle.</a:t>
            </a:r>
            <a:r>
              <a:rPr lang="en-US" dirty="0"/>
              <a:t> </a:t>
            </a:r>
            <a:r>
              <a:rPr dirty="0"/>
              <a:t>He would not listen to</a:t>
            </a:r>
            <a:r>
              <a:rPr lang="en-US" dirty="0"/>
              <a:t> </a:t>
            </a:r>
            <a:r>
              <a:rPr dirty="0"/>
              <a:t>what </a:t>
            </a:r>
            <a:r>
              <a:rPr dirty="0" err="1"/>
              <a:t>Neco</a:t>
            </a:r>
            <a:r>
              <a:rPr dirty="0"/>
              <a:t> had said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God's command</a:t>
            </a:r>
            <a:r>
              <a:rPr lang="en-US" dirty="0"/>
              <a:t> </a:t>
            </a:r>
            <a:r>
              <a:rPr dirty="0"/>
              <a:t>but went to fight him on the plain of Megiddo.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5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활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요시야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쏘아</a:t>
            </a:r>
            <a:r>
              <a:rPr dirty="0"/>
              <a:t> </a:t>
            </a:r>
            <a:r>
              <a:rPr dirty="0" err="1"/>
              <a:t>맞추었습니다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다쳤으니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데려가라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3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Archers shot King Josiah, and he told his officers,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me away; I am badly wounded."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전차에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요시야를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전차에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태우고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왔지만</a:t>
            </a:r>
            <a:r>
              <a:rPr dirty="0"/>
              <a:t> </a:t>
            </a: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묻혔고</a:t>
            </a:r>
            <a:r>
              <a:rPr dirty="0"/>
              <a:t> 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6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him out of his chariot, put him in the other chariot he had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him to Jerusalem, where he died.</a:t>
            </a:r>
            <a:r>
              <a:rPr lang="en-US" dirty="0"/>
              <a:t> </a:t>
            </a:r>
            <a:r>
              <a:rPr dirty="0"/>
              <a:t>He was buried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tombs of his fathers, and all Judah and Jerusalem mourned for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요시야를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남자들과</a:t>
            </a:r>
            <a:r>
              <a:rPr dirty="0"/>
              <a:t> </a:t>
            </a:r>
            <a:r>
              <a:rPr dirty="0" err="1"/>
              <a:t>여자들이</a:t>
            </a:r>
            <a:r>
              <a:rPr lang="en-US" dirty="0"/>
              <a:t> </a:t>
            </a:r>
            <a:r>
              <a:rPr dirty="0"/>
              <a:t>이 </a:t>
            </a:r>
            <a:r>
              <a:rPr dirty="0" err="1"/>
              <a:t>슬픈</a:t>
            </a:r>
            <a:r>
              <a:rPr dirty="0"/>
              <a:t> </a:t>
            </a:r>
            <a:r>
              <a:rPr dirty="0" err="1"/>
              <a:t>노래로</a:t>
            </a:r>
            <a:r>
              <a:rPr dirty="0"/>
              <a:t> </a:t>
            </a:r>
            <a:r>
              <a:rPr dirty="0" err="1"/>
              <a:t>요시야를</a:t>
            </a:r>
            <a:r>
              <a:rPr dirty="0"/>
              <a:t> </a:t>
            </a:r>
            <a:r>
              <a:rPr dirty="0" err="1"/>
              <a:t>기리고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노래들은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내려오며</a:t>
            </a:r>
            <a:r>
              <a:rPr dirty="0"/>
              <a:t> </a:t>
            </a:r>
            <a:r>
              <a:rPr dirty="0" err="1"/>
              <a:t>가사는</a:t>
            </a:r>
            <a:r>
              <a:rPr dirty="0"/>
              <a:t> </a:t>
            </a:r>
            <a:r>
              <a:rPr dirty="0" err="1"/>
              <a:t>애가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composed laments for Josiah, and to this day all the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women singers commemorate Josiah in the laments.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became a tradition in Israel and are written in the Laments.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요시야가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일들과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1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Josiah's reign and his acts of devotion,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what is written in the Law of the LORD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업적은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2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events,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written in the book of the kings of Israel and Judah.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구별했던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성전에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옮기지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섬기라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83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 Levites, who instructed all Israel and who had been consecrated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LORD: "Put the sacred ark in the temple that Solomon son of David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built. It is not to be carried about on your shoulders.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serve the LORD your God and his people Israel.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순서대로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준비하라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yourselves by families in your divisions,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directions written by David king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his son Solomon.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순서대로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순서대로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서서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"Stand in the holy place with a group of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each subdivision of the families of your fellow countrymen, the lay people.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준비해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1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Slaughter the Passover lambs, consecrate yourselves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prepare the lambs for your fellow countrymen,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doing what the LORD commanded through Moses."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087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제물로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3만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수소</a:t>
            </a:r>
            <a:r>
              <a:rPr dirty="0"/>
              <a:t> 3,000마리를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Josiah provided for all the lay people</a:t>
            </a:r>
            <a:r>
              <a:rPr lang="en-US" dirty="0"/>
              <a:t> </a:t>
            </a:r>
            <a:r>
              <a:rPr dirty="0"/>
              <a:t>who were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 total of thirty thousand sheep and goats</a:t>
            </a:r>
            <a:r>
              <a:rPr lang="en-US" dirty="0"/>
              <a:t> </a:t>
            </a:r>
            <a:r>
              <a:rPr dirty="0"/>
              <a:t>for the Passover offerings,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three thousand cattle -- all from the king's own possessions.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힐기야</a:t>
            </a:r>
            <a:r>
              <a:rPr dirty="0"/>
              <a:t>,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여히엘은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양 2,600마리와 </a:t>
            </a:r>
            <a:r>
              <a:rPr dirty="0" err="1"/>
              <a:t>수소</a:t>
            </a:r>
            <a:r>
              <a:rPr dirty="0"/>
              <a:t> 300마리를 </a:t>
            </a:r>
            <a:r>
              <a:rPr dirty="0" err="1"/>
              <a:t>내주었습니다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officials also contributed voluntarily to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and Levites. Hilkiah, Zechariah and </a:t>
            </a:r>
            <a:r>
              <a:rPr dirty="0" err="1"/>
              <a:t>Jehiel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administrators of God's temple, gave the priests twenty-six hundred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Passover offerings and three hundred cattle.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지도자들인</a:t>
            </a:r>
            <a:r>
              <a:rPr dirty="0"/>
              <a:t> </a:t>
            </a:r>
            <a:r>
              <a:rPr dirty="0" err="1"/>
              <a:t>고나냐와</a:t>
            </a:r>
            <a:r>
              <a:rPr dirty="0"/>
              <a:t> 그 </a:t>
            </a:r>
            <a:r>
              <a:rPr dirty="0" err="1"/>
              <a:t>형제들인</a:t>
            </a:r>
            <a:r>
              <a:rPr dirty="0"/>
              <a:t> </a:t>
            </a:r>
            <a:r>
              <a:rPr dirty="0" err="1"/>
              <a:t>스마야와</a:t>
            </a:r>
            <a:r>
              <a:rPr dirty="0"/>
              <a:t> </a:t>
            </a:r>
            <a:r>
              <a:rPr dirty="0" err="1"/>
              <a:t>느다넬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하사뱌</a:t>
            </a:r>
            <a:r>
              <a:rPr dirty="0"/>
              <a:t>, </a:t>
            </a:r>
            <a:r>
              <a:rPr dirty="0" err="1"/>
              <a:t>여이엘</a:t>
            </a:r>
            <a:r>
              <a:rPr dirty="0"/>
              <a:t>, </a:t>
            </a:r>
            <a:r>
              <a:rPr dirty="0" err="1"/>
              <a:t>요사밧은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제물로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양 5,000마리와 소 500마리를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5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</a:t>
            </a:r>
            <a:r>
              <a:rPr dirty="0" err="1"/>
              <a:t>Conaniah</a:t>
            </a:r>
            <a:r>
              <a:rPr dirty="0"/>
              <a:t> along with Shemaiah and </a:t>
            </a:r>
            <a:r>
              <a:rPr dirty="0" err="1"/>
              <a:t>Nethanel</a:t>
            </a:r>
            <a:r>
              <a:rPr dirty="0"/>
              <a:t>, his brothers,</a:t>
            </a:r>
            <a:r>
              <a:rPr lang="en-US" dirty="0"/>
              <a:t> </a:t>
            </a:r>
            <a:r>
              <a:rPr dirty="0"/>
              <a:t>and </a:t>
            </a:r>
            <a:r>
              <a:rPr dirty="0" err="1"/>
              <a:t>Hashabiah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Jeiel</a:t>
            </a:r>
            <a:r>
              <a:rPr dirty="0"/>
              <a:t> and </a:t>
            </a:r>
            <a:r>
              <a:rPr dirty="0" err="1"/>
              <a:t>Jozabad</a:t>
            </a:r>
            <a:r>
              <a:rPr dirty="0"/>
              <a:t>, the leaders of the Levites,</a:t>
            </a:r>
            <a:r>
              <a:rPr lang="en-US" dirty="0"/>
              <a:t> </a:t>
            </a:r>
            <a:r>
              <a:rPr dirty="0"/>
              <a:t>provided five thousand Passover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offerings and five hundred head of cattle for the Levites.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1742</Words>
  <Application>Microsoft Office PowerPoint</Application>
  <PresentationFormat>와이드스크린</PresentationFormat>
  <Paragraphs>176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2022-09-17T05:59:00Z</dcterms:modified>
</cp:coreProperties>
</file>