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여호아하스를</a:t>
            </a:r>
            <a:r>
              <a:rPr dirty="0"/>
              <a:t> </a:t>
            </a:r>
            <a:r>
              <a:rPr dirty="0" err="1"/>
              <a:t>데려다가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42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of the land took </a:t>
            </a:r>
            <a:r>
              <a:rPr dirty="0" err="1"/>
              <a:t>Jehoahaz</a:t>
            </a:r>
            <a:r>
              <a:rPr dirty="0"/>
              <a:t> son of Josiah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him king in Jerusalem in place of his father.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9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새해</a:t>
            </a:r>
            <a:r>
              <a:rPr dirty="0"/>
              <a:t> </a:t>
            </a:r>
            <a:r>
              <a:rPr dirty="0" err="1"/>
              <a:t>처음에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데려갔는데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값진</a:t>
            </a:r>
            <a:r>
              <a:rPr dirty="0"/>
              <a:t> </a:t>
            </a:r>
            <a:r>
              <a:rPr dirty="0" err="1"/>
              <a:t>물건들도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여호야긴의</a:t>
            </a:r>
            <a:r>
              <a:rPr dirty="0"/>
              <a:t> </a:t>
            </a:r>
            <a:r>
              <a:rPr dirty="0" err="1"/>
              <a:t>삼촌</a:t>
            </a:r>
            <a:r>
              <a:rPr dirty="0"/>
              <a:t> </a:t>
            </a:r>
            <a:r>
              <a:rPr dirty="0" err="1"/>
              <a:t>시드기야를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37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spring, King Nebuchadnezzar sent for him and brought him to Babylon,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articles of value from the temple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made Jehoiachin's uncle, Zedekiah, king over Judah and Jerusalem.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시드기야는 21세에 왕이 됐고 예루살렘에서 11년 동안 다스렸습니다.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1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Zedekiah was twenty-one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eleven years.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시드기야는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전했으나</a:t>
            </a:r>
            <a:r>
              <a:rPr dirty="0"/>
              <a:t> </a:t>
            </a:r>
            <a:r>
              <a:rPr dirty="0" err="1"/>
              <a:t>겸손하게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0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evil in the eyes of the LORD his God and did not humble himself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Jeremiah the prophet, who spoke the word of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느부갓네살 왕은 그로 하여금 하나님의 이름으로 충성을 맹세하도록 했는데 왕은 느부갓네살에게 반항했습니다. 그는 목이 곧고 마음을 굳게 해 이스라엘의 하나님 여호와께 돌아오지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also rebelled against King Nebuchadnezzar, who had made him take an oath in God's name. He became stiff-necked and hardened his heart and would not turn to the LORD, the God of Israel.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백성들도</a:t>
            </a:r>
            <a:r>
              <a:rPr dirty="0"/>
              <a:t> 저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역겨운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구별하신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더럽히면서</a:t>
            </a:r>
            <a:r>
              <a:rPr lang="en-US"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54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Furthermore, all the leaders of the priests and the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became more and more unfaithful, following all the detestable practices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nations and defiling the temple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he had consecrated in Jerusalem.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805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택하신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4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LORD, the God of their fathers, sent word to them through his messengers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and again, because he had pity on his people and on his dwelling place.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04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조롱하고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무시했으며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비웃었습니다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마침내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일어났고</a:t>
            </a:r>
            <a:r>
              <a:rPr lang="en-US"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돌이킬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9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mocked God's messengers, despised his words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scoffed at his prophets until the wrath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aroused against his people and there was no remedy.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붙이셨습니다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남자나</a:t>
            </a:r>
            <a:r>
              <a:rPr dirty="0"/>
              <a:t> </a:t>
            </a:r>
            <a:r>
              <a:rPr dirty="0" err="1"/>
              <a:t>여자</a:t>
            </a:r>
            <a:r>
              <a:rPr dirty="0"/>
              <a:t>, </a:t>
            </a: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건강한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가리지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느부갓네살에게</a:t>
            </a:r>
            <a:r>
              <a:rPr dirty="0"/>
              <a:t> </a:t>
            </a:r>
            <a:r>
              <a:rPr dirty="0" err="1"/>
              <a:t>넘겨주셨습니다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6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brought up against them the king of the Babylonians,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killed their young men with the sword in the sanctuary,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spared neither young man nor young woman, old man or aged.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handed all of them over to Nebuchadnezzar.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느부갓네살은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물건과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보물과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신하들의</a:t>
            </a:r>
            <a:r>
              <a:rPr dirty="0"/>
              <a:t> </a:t>
            </a:r>
            <a:r>
              <a:rPr dirty="0" err="1"/>
              <a:t>보물들을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1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carried to Babylon all the articles from the temple of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large and small, and the treasures of the LORD's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treasures of the king and his officials.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지르고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무너뜨렸습니다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왕궁과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값진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부숴버렸습니다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5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set fire to God's temple and broke down the wall of Jerusalem;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burned all the palaces and destroyed everything of value there.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여호아하스는 23세에 왕이 됐고 예루살렘에서 3개월 동안 다스렸습니다.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30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Jehoahaz</a:t>
            </a:r>
            <a:r>
              <a:rPr dirty="0"/>
              <a:t> was twenty-three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three months.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46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느부갓네살의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데려갔고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페르시아</a:t>
            </a:r>
            <a:r>
              <a:rPr dirty="0"/>
              <a:t> </a:t>
            </a:r>
            <a:r>
              <a:rPr dirty="0" err="1"/>
              <a:t>제국이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물리칠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59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carried into exile to Babylon the remnant, who escaped from the sword,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nd they became servants to him and his sons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kingdom of Persia came to power.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4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예레미야를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이루어져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안식년을</a:t>
            </a:r>
            <a:r>
              <a:rPr dirty="0"/>
              <a:t> </a:t>
            </a:r>
            <a:r>
              <a:rPr dirty="0" err="1"/>
              <a:t>누림같이</a:t>
            </a:r>
            <a:r>
              <a:rPr dirty="0"/>
              <a:t> 70년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황폐했습니다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98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enjoyed its sabbath rests; all the time of its desolation it rested,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seventy years were completed in fulfillment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word of the LORD spoken by Jeremiah.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644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고레스</a:t>
            </a:r>
            <a:r>
              <a:rPr dirty="0"/>
              <a:t> 1년에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이루셨습니다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고레스가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감동돼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온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칙령을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널리</a:t>
            </a:r>
            <a:r>
              <a:rPr dirty="0"/>
              <a:t> </a:t>
            </a:r>
            <a:r>
              <a:rPr dirty="0" err="1"/>
              <a:t>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45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first year of Cyrus king of Persia, in order to fulfill</a:t>
            </a:r>
            <a:r>
              <a:rPr lang="en-US" dirty="0"/>
              <a:t> </a:t>
            </a:r>
            <a:r>
              <a:rPr dirty="0"/>
              <a:t>the word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spoken by Jeremiah, the LORD moved the heart</a:t>
            </a:r>
            <a:r>
              <a:rPr lang="en-US" dirty="0"/>
              <a:t> </a:t>
            </a:r>
            <a:r>
              <a:rPr dirty="0"/>
              <a:t>of Cyrus king of Persia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make a proclamation throughout his realm and to put it in writing: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“</a:t>
            </a: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고레스는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lang="en-US"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세우셔서</a:t>
            </a:r>
            <a:r>
              <a:rPr lang="en-US"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백성인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다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돌아가도록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70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Cyrus king of Persia says: "`The LORD, the God of heaven,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given me all the kingdoms of the earth and he has appointed 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build a temple for him at Jerusalem in Judah.</a:t>
            </a:r>
            <a:r>
              <a:rPr lang="en-US" dirty="0"/>
              <a:t> </a:t>
            </a:r>
            <a:r>
              <a:rPr dirty="0"/>
              <a:t>Anyone of his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you -- may the LORD his God be with him, and let him go up.'"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쫓아냈습니다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유다로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은 100달란트와 금 1달란트를 </a:t>
            </a:r>
            <a:r>
              <a:rPr dirty="0" err="1"/>
              <a:t>바치게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53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Egypt dethroned him in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imposed on Judah a levy of a hundred talents of silver and a talent of gold.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575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여호아하스의</a:t>
            </a:r>
            <a:r>
              <a:rPr dirty="0"/>
              <a:t> </a:t>
            </a:r>
            <a:r>
              <a:rPr dirty="0" err="1"/>
              <a:t>형제인</a:t>
            </a:r>
            <a:r>
              <a:rPr dirty="0"/>
              <a:t> </a:t>
            </a:r>
            <a:r>
              <a:rPr dirty="0" err="1"/>
              <a:t>엘리아김을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세웠고</a:t>
            </a:r>
            <a:r>
              <a:rPr dirty="0"/>
              <a:t> </a:t>
            </a:r>
            <a:r>
              <a:rPr dirty="0" err="1"/>
              <a:t>엘리아김의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여호야김으로</a:t>
            </a:r>
            <a:r>
              <a:rPr dirty="0"/>
              <a:t> </a:t>
            </a:r>
            <a:r>
              <a:rPr dirty="0" err="1"/>
              <a:t>바꿨습니다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느고는</a:t>
            </a:r>
            <a:r>
              <a:rPr dirty="0"/>
              <a:t> </a:t>
            </a:r>
            <a:r>
              <a:rPr dirty="0" err="1"/>
              <a:t>엘리아김의</a:t>
            </a:r>
            <a:r>
              <a:rPr dirty="0"/>
              <a:t> </a:t>
            </a:r>
            <a:r>
              <a:rPr dirty="0" err="1"/>
              <a:t>형제인</a:t>
            </a:r>
            <a:r>
              <a:rPr dirty="0"/>
              <a:t> </a:t>
            </a:r>
            <a:r>
              <a:rPr dirty="0" err="1"/>
              <a:t>여호아하스를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데려갔습니다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7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Egypt made Eliakim, a brother of </a:t>
            </a:r>
            <a:r>
              <a:rPr dirty="0" err="1"/>
              <a:t>Jehoahaz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over Judah</a:t>
            </a:r>
            <a:r>
              <a:rPr lang="en-US" dirty="0"/>
              <a:t> </a:t>
            </a:r>
            <a:r>
              <a:rPr dirty="0"/>
              <a:t>and Jerusalem and changed Eliakim's name to Jehoiakim.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</a:t>
            </a:r>
            <a:r>
              <a:rPr dirty="0" err="1"/>
              <a:t>Neco</a:t>
            </a:r>
            <a:r>
              <a:rPr dirty="0"/>
              <a:t> took Eliakim's brother </a:t>
            </a:r>
            <a:r>
              <a:rPr dirty="0" err="1"/>
              <a:t>Jehoahaz</a:t>
            </a:r>
            <a:r>
              <a:rPr dirty="0"/>
              <a:t> and carried him off to Egypt.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여호야김은</a:t>
            </a:r>
            <a:r>
              <a:rPr dirty="0"/>
              <a:t> 25세에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11년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27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Jehoiakim was twenty-five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eleven years.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evil in the eyes of the LORD his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공격해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여호야김을</a:t>
            </a:r>
            <a:r>
              <a:rPr dirty="0"/>
              <a:t> </a:t>
            </a:r>
            <a:r>
              <a:rPr dirty="0" err="1"/>
              <a:t>쇠사슬로</a:t>
            </a:r>
            <a:r>
              <a:rPr dirty="0"/>
              <a:t> </a:t>
            </a:r>
            <a:r>
              <a:rPr dirty="0" err="1"/>
              <a:t>묶어</a:t>
            </a:r>
            <a:r>
              <a:rPr lang="en-US"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04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Nebuchadnezzar king of Babylon attacked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bound him with bronze shackles to take him to Babylon.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느부갓네살은</a:t>
            </a:r>
            <a:r>
              <a:rPr dirty="0"/>
              <a:t> 또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기구들을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가져가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신전에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73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Nebuchadnezzar also took to Babylon articles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temple of the LORD</a:t>
            </a:r>
            <a:r>
              <a:rPr lang="en-US" dirty="0"/>
              <a:t> </a:t>
            </a:r>
            <a:r>
              <a:rPr dirty="0"/>
              <a:t>and put them in his temple there.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여호야김이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일들과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역겨운</a:t>
            </a:r>
            <a:r>
              <a:rPr dirty="0"/>
              <a:t> </a:t>
            </a:r>
            <a:r>
              <a:rPr dirty="0" err="1"/>
              <a:t>짓들과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못된</a:t>
            </a:r>
            <a:r>
              <a:rPr dirty="0"/>
              <a:t> </a:t>
            </a:r>
            <a:r>
              <a:rPr dirty="0" err="1"/>
              <a:t>짓들은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역사책에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여호야긴이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2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events of Jehoiakim's reign, the detestable things he did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that was found against him, are written in the book of the kings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Israel and Judah. And Jehoiachin his son succeeded him as 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여호야긴은</a:t>
            </a:r>
            <a:r>
              <a:rPr dirty="0"/>
              <a:t> 8세에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3개월 10일을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50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Jehoiachin was eighteen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three months and ten days.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evil in the eyes of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1435</Words>
  <Application>Microsoft Office PowerPoint</Application>
  <PresentationFormat>와이드스크린</PresentationFormat>
  <Paragraphs>139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2022-09-17T06:05:07Z</dcterms:modified>
</cp:coreProperties>
</file>